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5.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6.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7.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7" r:id="rId1"/>
    <p:sldMasterId id="2147483728" r:id="rId2"/>
    <p:sldMasterId id="2147483729" r:id="rId3"/>
    <p:sldMasterId id="2147483730" r:id="rId4"/>
    <p:sldMasterId id="2147483731" r:id="rId5"/>
    <p:sldMasterId id="2147483732" r:id="rId6"/>
    <p:sldMasterId id="2147483733" r:id="rId7"/>
    <p:sldMasterId id="2147483734" r:id="rId8"/>
  </p:sldMasterIdLst>
  <p:notesMasterIdLst>
    <p:notesMasterId r:id="rId78"/>
  </p:notesMasterIdLst>
  <p:sldIdLst>
    <p:sldId id="256" r:id="rId9"/>
    <p:sldId id="318"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319" r:id="rId48"/>
    <p:sldId id="320" r:id="rId49"/>
    <p:sldId id="321" r:id="rId50"/>
    <p:sldId id="322" r:id="rId51"/>
    <p:sldId id="323" r:id="rId52"/>
    <p:sldId id="324" r:id="rId53"/>
    <p:sldId id="325" r:id="rId54"/>
    <p:sldId id="295" r:id="rId55"/>
    <p:sldId id="296" r:id="rId56"/>
    <p:sldId id="297" r:id="rId57"/>
    <p:sldId id="298" r:id="rId58"/>
    <p:sldId id="299" r:id="rId59"/>
    <p:sldId id="300" r:id="rId60"/>
    <p:sldId id="301" r:id="rId61"/>
    <p:sldId id="302" r:id="rId62"/>
    <p:sldId id="303" r:id="rId63"/>
    <p:sldId id="304" r:id="rId64"/>
    <p:sldId id="305" r:id="rId65"/>
    <p:sldId id="306" r:id="rId66"/>
    <p:sldId id="307" r:id="rId67"/>
    <p:sldId id="308" r:id="rId68"/>
    <p:sldId id="309" r:id="rId69"/>
    <p:sldId id="310" r:id="rId70"/>
    <p:sldId id="311" r:id="rId71"/>
    <p:sldId id="312" r:id="rId72"/>
    <p:sldId id="313" r:id="rId73"/>
    <p:sldId id="314" r:id="rId74"/>
    <p:sldId id="315" r:id="rId75"/>
    <p:sldId id="316" r:id="rId76"/>
    <p:sldId id="317" r:id="rId77"/>
  </p:sldIdLst>
  <p:sldSz cx="9144000" cy="5143500" type="screen16x9"/>
  <p:notesSz cx="6858000" cy="9144000"/>
  <p:embeddedFontLst>
    <p:embeddedFont>
      <p:font typeface="Calibri" panose="020F0502020204030204" pitchFamily="34" charset="0"/>
      <p:regular r:id="rId79"/>
      <p:bold r:id="rId80"/>
      <p:italic r:id="rId81"/>
      <p:boldItalic r:id="rId82"/>
    </p:embeddedFont>
    <p:embeddedFont>
      <p:font typeface="Consolas" panose="020B0609020204030204" pitchFamily="49" charset="0"/>
      <p:regular r:id="rId83"/>
      <p:bold r:id="rId84"/>
      <p:italic r:id="rId85"/>
      <p:boldItalic r:id="rId86"/>
    </p:embeddedFont>
    <p:embeddedFont>
      <p:font typeface="Helvetica Neue" panose="020B0604020202020204" charset="0"/>
      <p:regular r:id="rId87"/>
      <p:bold r:id="rId88"/>
      <p:italic r:id="rId89"/>
      <p:boldItalic r:id="rId90"/>
    </p:embeddedFont>
    <p:embeddedFont>
      <p:font typeface="Lato" panose="020B0604020202020204" charset="0"/>
      <p:regular r:id="rId91"/>
      <p:bold r:id="rId92"/>
      <p:italic r:id="rId93"/>
      <p:boldItalic r:id="rId94"/>
    </p:embeddedFont>
    <p:embeddedFont>
      <p:font typeface="Quattrocento Sans" panose="020B0604020202020204" charset="0"/>
      <p:regular r:id="rId95"/>
      <p:bold r:id="rId96"/>
      <p:italic r:id="rId97"/>
      <p:boldItalic r:id="rId9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3" autoAdjust="0"/>
    <p:restoredTop sz="93567" autoAdjust="0"/>
  </p:normalViewPr>
  <p:slideViewPr>
    <p:cSldViewPr snapToGrid="0">
      <p:cViewPr varScale="1">
        <p:scale>
          <a:sx n="141" d="100"/>
          <a:sy n="141" d="100"/>
        </p:scale>
        <p:origin x="702"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slide" Target="slides/slide60.xml"/><Relationship Id="rId76" Type="http://schemas.openxmlformats.org/officeDocument/2006/relationships/slide" Target="slides/slide68.xml"/><Relationship Id="rId84" Type="http://schemas.openxmlformats.org/officeDocument/2006/relationships/font" Target="fonts/font6.fntdata"/><Relationship Id="rId89" Type="http://schemas.openxmlformats.org/officeDocument/2006/relationships/font" Target="fonts/font11.fntdata"/><Relationship Id="rId97" Type="http://schemas.openxmlformats.org/officeDocument/2006/relationships/font" Target="fonts/font19.fntdata"/><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font" Target="fonts/font14.fntdata"/><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slide" Target="slides/slide66.xml"/><Relationship Id="rId79" Type="http://schemas.openxmlformats.org/officeDocument/2006/relationships/font" Target="fonts/font1.fntdata"/><Relationship Id="rId87" Type="http://schemas.openxmlformats.org/officeDocument/2006/relationships/font" Target="fonts/font9.fntdata"/><Relationship Id="rId102"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3.xml"/><Relationship Id="rId82" Type="http://schemas.openxmlformats.org/officeDocument/2006/relationships/font" Target="fonts/font4.fntdata"/><Relationship Id="rId90" Type="http://schemas.openxmlformats.org/officeDocument/2006/relationships/font" Target="fonts/font12.fntdata"/><Relationship Id="rId95" Type="http://schemas.openxmlformats.org/officeDocument/2006/relationships/font" Target="fonts/font17.fntdata"/><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100"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font" Target="fonts/font2.fntdata"/><Relationship Id="rId85" Type="http://schemas.openxmlformats.org/officeDocument/2006/relationships/font" Target="fonts/font7.fntdata"/><Relationship Id="rId93" Type="http://schemas.openxmlformats.org/officeDocument/2006/relationships/font" Target="fonts/font15.fntdata"/><Relationship Id="rId98" Type="http://schemas.openxmlformats.org/officeDocument/2006/relationships/font" Target="fonts/font20.fntdata"/><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font" Target="fonts/font5.fntdata"/><Relationship Id="rId88" Type="http://schemas.openxmlformats.org/officeDocument/2006/relationships/font" Target="fonts/font10.fntdata"/><Relationship Id="rId91" Type="http://schemas.openxmlformats.org/officeDocument/2006/relationships/font" Target="fonts/font13.fntdata"/><Relationship Id="rId96"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notesMaster" Target="notesMasters/notesMaster1.xml"/><Relationship Id="rId81" Type="http://schemas.openxmlformats.org/officeDocument/2006/relationships/font" Target="fonts/font3.fntdata"/><Relationship Id="rId86" Type="http://schemas.openxmlformats.org/officeDocument/2006/relationships/font" Target="fonts/font8.fntdata"/><Relationship Id="rId94" Type="http://schemas.openxmlformats.org/officeDocument/2006/relationships/font" Target="fonts/font16.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420be20740_2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420be20740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420be20740_2_6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2" name="Google Shape;562;g420be20740_2_6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420be20740_2_7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0" name="Google Shape;570;g420be20740_2_7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420be20740_2_7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8" name="Google Shape;578;g420be20740_2_7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420be20740_2_7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6" name="Google Shape;586;g420be20740_2_7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420be20740_2_7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5" name="Google Shape;595;g420be20740_2_7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0" algn="l" rtl="0">
              <a:lnSpc>
                <a:spcPct val="100000"/>
              </a:lnSpc>
              <a:spcBef>
                <a:spcPts val="0"/>
              </a:spcBef>
              <a:spcAft>
                <a:spcPts val="0"/>
              </a:spcAft>
              <a:buNone/>
            </a:pPr>
            <a:r>
              <a:rPr lang="en"/>
              <a:t>Inverted Tree???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420be20740_2_8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3" name="Google Shape;663;g420be20740_2_8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42a9478922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1" name="Google Shape;671;g42a9478922_0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42a9478922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9" name="Google Shape;679;g42a9478922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42a9478922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8" name="Google Shape;688;g42a9478922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42a9478922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7" name="Google Shape;697;g42a9478922_1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42bdc3c939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7" name="Google Shape;537;g42bdc3c939_1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5402735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42a9478922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5" name="Google Shape;705;g42a9478922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42a9478922_1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4" name="Google Shape;714;g42a9478922_1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42a9478922_1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3" name="Google Shape;723;g42a9478922_1_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42a9478922_1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2" name="Google Shape;732;g42a9478922_1_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42a9478922_1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1" name="Google Shape;741;g42a9478922_1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42a9478922_1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0" name="Google Shape;750;g42a9478922_1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42a9478922_1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9" name="Google Shape;759;g42a9478922_1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42a9478922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8" name="Google Shape;768;g42a9478922_1_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42a9478922_1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6" name="Google Shape;776;g42a9478922_1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42a9478922_1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7" name="Google Shape;837;g42a9478922_1_1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420be20740_2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1" name="Google Shape;451;g420be20740_2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g42a9478922_1_6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5" name="Google Shape;1295;g42a9478922_1_6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g42a9478922_1_1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7" name="Google Shape;1327;g42a9478922_1_11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3"/>
        <p:cNvGrpSpPr/>
        <p:nvPr/>
      </p:nvGrpSpPr>
      <p:grpSpPr>
        <a:xfrm>
          <a:off x="0" y="0"/>
          <a:ext cx="0" cy="0"/>
          <a:chOff x="0" y="0"/>
          <a:chExt cx="0" cy="0"/>
        </a:xfrm>
      </p:grpSpPr>
      <p:sp>
        <p:nvSpPr>
          <p:cNvPr id="1334" name="Google Shape;1334;g42a9478922_1_1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5" name="Google Shape;1335;g42a9478922_1_11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3"/>
        <p:cNvGrpSpPr/>
        <p:nvPr/>
      </p:nvGrpSpPr>
      <p:grpSpPr>
        <a:xfrm>
          <a:off x="0" y="0"/>
          <a:ext cx="0" cy="0"/>
          <a:chOff x="0" y="0"/>
          <a:chExt cx="0" cy="0"/>
        </a:xfrm>
      </p:grpSpPr>
      <p:sp>
        <p:nvSpPr>
          <p:cNvPr id="1344" name="Google Shape;1344;g42a9478922_1_1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5" name="Google Shape;1345;g42a9478922_1_11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g42a9478922_1_1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6" name="Google Shape;1356;g42a9478922_1_12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Google Shape;1376;g42a9478922_1_12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7" name="Google Shape;1377;g42a9478922_1_12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g42a9478922_1_12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6" name="Google Shape;1386;g42a9478922_1_12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42a9478922_1_1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5" name="Google Shape;1395;g42a9478922_1_12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1"/>
        <p:cNvGrpSpPr/>
        <p:nvPr/>
      </p:nvGrpSpPr>
      <p:grpSpPr>
        <a:xfrm>
          <a:off x="0" y="0"/>
          <a:ext cx="0" cy="0"/>
          <a:chOff x="0" y="0"/>
          <a:chExt cx="0" cy="0"/>
        </a:xfrm>
      </p:grpSpPr>
      <p:sp>
        <p:nvSpPr>
          <p:cNvPr id="1402" name="Google Shape;1402;g42a9478922_1_12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3" name="Google Shape;1403;g42a9478922_1_12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Google Shape;1410;g42a9478922_1_13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1" name="Google Shape;1411;g42a9478922_1_13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420be20740_2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2" name="Google Shape;462;g420be20740_2_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
        <p:nvSpPr>
          <p:cNvPr id="463" name="Google Shape;463;g420be20740_2_7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0"/>
        <p:cNvGrpSpPr/>
        <p:nvPr/>
      </p:nvGrpSpPr>
      <p:grpSpPr>
        <a:xfrm>
          <a:off x="0" y="0"/>
          <a:ext cx="0" cy="0"/>
          <a:chOff x="0" y="0"/>
          <a:chExt cx="0" cy="0"/>
        </a:xfrm>
      </p:grpSpPr>
      <p:sp>
        <p:nvSpPr>
          <p:cNvPr id="1541" name="Google Shape;1541;g42a9478922_1_18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2" name="Google Shape;1542;g42a9478922_1_18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1"/>
        <p:cNvGrpSpPr/>
        <p:nvPr/>
      </p:nvGrpSpPr>
      <p:grpSpPr>
        <a:xfrm>
          <a:off x="0" y="0"/>
          <a:ext cx="0" cy="0"/>
          <a:chOff x="0" y="0"/>
          <a:chExt cx="0" cy="0"/>
        </a:xfrm>
      </p:grpSpPr>
      <p:sp>
        <p:nvSpPr>
          <p:cNvPr id="1552" name="Google Shape;1552;g42a9478922_1_18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3" name="Google Shape;1553;g42a9478922_1_18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6"/>
        <p:cNvGrpSpPr/>
        <p:nvPr/>
      </p:nvGrpSpPr>
      <p:grpSpPr>
        <a:xfrm>
          <a:off x="0" y="0"/>
          <a:ext cx="0" cy="0"/>
          <a:chOff x="0" y="0"/>
          <a:chExt cx="0" cy="0"/>
        </a:xfrm>
      </p:grpSpPr>
      <p:sp>
        <p:nvSpPr>
          <p:cNvPr id="1577" name="Google Shape;1577;g42a9478922_1_18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8" name="Google Shape;1578;g42a9478922_1_18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42a9478922_1_19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6" name="Google Shape;1586;g42a9478922_1_19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2"/>
        <p:cNvGrpSpPr/>
        <p:nvPr/>
      </p:nvGrpSpPr>
      <p:grpSpPr>
        <a:xfrm>
          <a:off x="0" y="0"/>
          <a:ext cx="0" cy="0"/>
          <a:chOff x="0" y="0"/>
          <a:chExt cx="0" cy="0"/>
        </a:xfrm>
      </p:grpSpPr>
      <p:sp>
        <p:nvSpPr>
          <p:cNvPr id="1593" name="Google Shape;1593;g42a9478922_1_19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4" name="Google Shape;1594;g42a9478922_1_19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42a9478922_1_19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5" name="Google Shape;1605;g42a9478922_1_19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4"/>
        <p:cNvGrpSpPr/>
        <p:nvPr/>
      </p:nvGrpSpPr>
      <p:grpSpPr>
        <a:xfrm>
          <a:off x="0" y="0"/>
          <a:ext cx="0" cy="0"/>
          <a:chOff x="0" y="0"/>
          <a:chExt cx="0" cy="0"/>
        </a:xfrm>
      </p:grpSpPr>
      <p:sp>
        <p:nvSpPr>
          <p:cNvPr id="1615" name="Google Shape;1615;g42a9478922_1_19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6" name="Google Shape;1616;g42a9478922_1_19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42a9478922_1_1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9" name="Google Shape;1419;g42a9478922_1_13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42a9478922_1_13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7" name="Google Shape;1427;g42a9478922_1_13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
        <p:cNvGrpSpPr/>
        <p:nvPr/>
      </p:nvGrpSpPr>
      <p:grpSpPr>
        <a:xfrm>
          <a:off x="0" y="0"/>
          <a:ext cx="0" cy="0"/>
          <a:chOff x="0" y="0"/>
          <a:chExt cx="0" cy="0"/>
        </a:xfrm>
      </p:grpSpPr>
      <p:sp>
        <p:nvSpPr>
          <p:cNvPr id="1432" name="Google Shape;1432;g42a9478922_1_1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3" name="Google Shape;1433;g42a9478922_1_13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420be20740_2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5" name="Google Shape;495;g420be20740_2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100" b="0" i="0" u="none" strike="noStrike" cap="none">
                <a:solidFill>
                  <a:schemeClr val="dk1"/>
                </a:solidFill>
                <a:latin typeface="Arial"/>
                <a:ea typeface="Arial"/>
                <a:cs typeface="Arial"/>
                <a:sym typeface="Arial"/>
              </a:rPr>
              <a:t>We feel like we are well aligned with Microsoft Investments.  </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424066600e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3" name="Google Shape;1443;g424066600e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g424066600e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1" name="Google Shape;1451;g424066600e_0_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7"/>
        <p:cNvGrpSpPr/>
        <p:nvPr/>
      </p:nvGrpSpPr>
      <p:grpSpPr>
        <a:xfrm>
          <a:off x="0" y="0"/>
          <a:ext cx="0" cy="0"/>
          <a:chOff x="0" y="0"/>
          <a:chExt cx="0" cy="0"/>
        </a:xfrm>
      </p:grpSpPr>
      <p:sp>
        <p:nvSpPr>
          <p:cNvPr id="1458" name="Google Shape;1458;g42a9478922_1_1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9" name="Google Shape;1459;g42a9478922_1_13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42a9478922_1_13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7" name="Google Shape;1467;g42a9478922_1_13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6"/>
        <p:cNvGrpSpPr/>
        <p:nvPr/>
      </p:nvGrpSpPr>
      <p:grpSpPr>
        <a:xfrm>
          <a:off x="0" y="0"/>
          <a:ext cx="0" cy="0"/>
          <a:chOff x="0" y="0"/>
          <a:chExt cx="0" cy="0"/>
        </a:xfrm>
      </p:grpSpPr>
      <p:sp>
        <p:nvSpPr>
          <p:cNvPr id="1507" name="Google Shape;1507;g42a9478922_1_13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8" name="Google Shape;1508;g42a9478922_1_13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6"/>
        <p:cNvGrpSpPr/>
        <p:nvPr/>
      </p:nvGrpSpPr>
      <p:grpSpPr>
        <a:xfrm>
          <a:off x="0" y="0"/>
          <a:ext cx="0" cy="0"/>
          <a:chOff x="0" y="0"/>
          <a:chExt cx="0" cy="0"/>
        </a:xfrm>
      </p:grpSpPr>
      <p:sp>
        <p:nvSpPr>
          <p:cNvPr id="1517" name="Google Shape;1517;g42a9478922_1_1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8" name="Google Shape;1518;g42a9478922_1_14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42a9478922_1_14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6" name="Google Shape;1526;g42a9478922_1_14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g42a9478922_1_14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0" name="Google Shape;1540;g42a9478922_1_14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42a9478922_1_14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8" name="Google Shape;1558;g42a9478922_1_14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5"/>
        <p:cNvGrpSpPr/>
        <p:nvPr/>
      </p:nvGrpSpPr>
      <p:grpSpPr>
        <a:xfrm>
          <a:off x="0" y="0"/>
          <a:ext cx="0" cy="0"/>
          <a:chOff x="0" y="0"/>
          <a:chExt cx="0" cy="0"/>
        </a:xfrm>
      </p:grpSpPr>
      <p:sp>
        <p:nvSpPr>
          <p:cNvPr id="1576" name="Google Shape;1576;g42a9478922_1_14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7" name="Google Shape;1577;g42a9478922_1_14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420be20740_2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9" name="Google Shape;519;g420be20740_2_1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75"/>
              <a:buFont typeface="Arial"/>
              <a:buNone/>
            </a:pPr>
            <a:r>
              <a:rPr lang="en" sz="1100" b="0" i="0" u="none" strike="noStrike" cap="none">
                <a:solidFill>
                  <a:schemeClr val="dk1"/>
                </a:solidFill>
                <a:latin typeface="Arial"/>
                <a:ea typeface="Arial"/>
                <a:cs typeface="Arial"/>
                <a:sym typeface="Arial"/>
              </a:rPr>
              <a:t>We feel like we are well aligned with Microsoft Investments.  </a:t>
            </a:r>
            <a:endParaRPr sz="1100" b="0" i="0" u="none" strike="noStrike" cap="none">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The data practice is not about assigning a person to a project, its about leveraging a team and its knowledge to advise on their data strategy, build the new back end, the visualize the sotries and the insights and ultimately get them to the predictive state.  </a:t>
            </a:r>
            <a:endParaRPr>
              <a:solidFill>
                <a:schemeClr val="dk1"/>
              </a:solidFill>
            </a:endParaRPr>
          </a:p>
          <a:p>
            <a:pPr marL="0" marR="0" lvl="0" indent="0" algn="l" rtl="0">
              <a:lnSpc>
                <a:spcPct val="100000"/>
              </a:lnSpc>
              <a:spcBef>
                <a:spcPts val="0"/>
              </a:spcBef>
              <a:spcAft>
                <a:spcPts val="0"/>
              </a:spcAft>
              <a:buClr>
                <a:schemeClr val="dk1"/>
              </a:buClr>
              <a:buSzPts val="275"/>
              <a:buFont typeface="Arial"/>
              <a:buNone/>
            </a:pPr>
            <a:endParaRPr>
              <a:solidFill>
                <a:schemeClr val="dk1"/>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0"/>
        <p:cNvGrpSpPr/>
        <p:nvPr/>
      </p:nvGrpSpPr>
      <p:grpSpPr>
        <a:xfrm>
          <a:off x="0" y="0"/>
          <a:ext cx="0" cy="0"/>
          <a:chOff x="0" y="0"/>
          <a:chExt cx="0" cy="0"/>
        </a:xfrm>
      </p:grpSpPr>
      <p:sp>
        <p:nvSpPr>
          <p:cNvPr id="1601" name="Google Shape;1601;g42a9478922_1_15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2" name="Google Shape;1602;g42a9478922_1_15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0"/>
        <p:cNvGrpSpPr/>
        <p:nvPr/>
      </p:nvGrpSpPr>
      <p:grpSpPr>
        <a:xfrm>
          <a:off x="0" y="0"/>
          <a:ext cx="0" cy="0"/>
          <a:chOff x="0" y="0"/>
          <a:chExt cx="0" cy="0"/>
        </a:xfrm>
      </p:grpSpPr>
      <p:sp>
        <p:nvSpPr>
          <p:cNvPr id="1621" name="Google Shape;1621;g42a9478922_1_15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2" name="Google Shape;1622;g42a9478922_1_15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g42a9478922_1_1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5" name="Google Shape;1645;g42a9478922_1_16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1"/>
        <p:cNvGrpSpPr/>
        <p:nvPr/>
      </p:nvGrpSpPr>
      <p:grpSpPr>
        <a:xfrm>
          <a:off x="0" y="0"/>
          <a:ext cx="0" cy="0"/>
          <a:chOff x="0" y="0"/>
          <a:chExt cx="0" cy="0"/>
        </a:xfrm>
      </p:grpSpPr>
      <p:sp>
        <p:nvSpPr>
          <p:cNvPr id="1652" name="Google Shape;1652;g42a9478922_1_16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3" name="Google Shape;1653;g42a9478922_1_16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9"/>
        <p:cNvGrpSpPr/>
        <p:nvPr/>
      </p:nvGrpSpPr>
      <p:grpSpPr>
        <a:xfrm>
          <a:off x="0" y="0"/>
          <a:ext cx="0" cy="0"/>
          <a:chOff x="0" y="0"/>
          <a:chExt cx="0" cy="0"/>
        </a:xfrm>
      </p:grpSpPr>
      <p:sp>
        <p:nvSpPr>
          <p:cNvPr id="1660" name="Google Shape;1660;g424066600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1" name="Google Shape;1661;g424066600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g42a9478922_1_1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7" name="Google Shape;1667;g42a9478922_1_16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3"/>
        <p:cNvGrpSpPr/>
        <p:nvPr/>
      </p:nvGrpSpPr>
      <p:grpSpPr>
        <a:xfrm>
          <a:off x="0" y="0"/>
          <a:ext cx="0" cy="0"/>
          <a:chOff x="0" y="0"/>
          <a:chExt cx="0" cy="0"/>
        </a:xfrm>
      </p:grpSpPr>
      <p:sp>
        <p:nvSpPr>
          <p:cNvPr id="1674" name="Google Shape;1674;g42a9478922_1_16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5" name="Google Shape;1675;g42a9478922_1_16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4"/>
        <p:cNvGrpSpPr/>
        <p:nvPr/>
      </p:nvGrpSpPr>
      <p:grpSpPr>
        <a:xfrm>
          <a:off x="0" y="0"/>
          <a:ext cx="0" cy="0"/>
          <a:chOff x="0" y="0"/>
          <a:chExt cx="0" cy="0"/>
        </a:xfrm>
      </p:grpSpPr>
      <p:sp>
        <p:nvSpPr>
          <p:cNvPr id="1685" name="Google Shape;1685;g42a9478922_1_16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6" name="Google Shape;1686;g42a9478922_1_16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5"/>
        <p:cNvGrpSpPr/>
        <p:nvPr/>
      </p:nvGrpSpPr>
      <p:grpSpPr>
        <a:xfrm>
          <a:off x="0" y="0"/>
          <a:ext cx="0" cy="0"/>
          <a:chOff x="0" y="0"/>
          <a:chExt cx="0" cy="0"/>
        </a:xfrm>
      </p:grpSpPr>
      <p:sp>
        <p:nvSpPr>
          <p:cNvPr id="1696" name="Google Shape;1696;g420be20740_2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7" name="Google Shape;1697;g420be20740_2_3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3"/>
        <p:cNvGrpSpPr/>
        <p:nvPr/>
      </p:nvGrpSpPr>
      <p:grpSpPr>
        <a:xfrm>
          <a:off x="0" y="0"/>
          <a:ext cx="0" cy="0"/>
          <a:chOff x="0" y="0"/>
          <a:chExt cx="0" cy="0"/>
        </a:xfrm>
      </p:grpSpPr>
      <p:sp>
        <p:nvSpPr>
          <p:cNvPr id="1724" name="Google Shape;1724;g420be20740_2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5" name="Google Shape;1725;g420be20740_2_3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42bdc3c939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7" name="Google Shape;537;g42bdc3c939_1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420be20740_2_5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5" name="Google Shape;545;g420be20740_2_5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420be20740_2_6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4" name="Google Shape;554;g420be20740_2_6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Data Strategy</a:t>
            </a:r>
            <a:endParaRPr/>
          </a:p>
          <a:p>
            <a:pPr marL="457200" marR="0" lvl="0" indent="-317500" algn="l" rtl="0">
              <a:lnSpc>
                <a:spcPct val="100000"/>
              </a:lnSpc>
              <a:spcBef>
                <a:spcPts val="0"/>
              </a:spcBef>
              <a:spcAft>
                <a:spcPts val="0"/>
              </a:spcAft>
              <a:buSzPts val="1400"/>
              <a:buChar char="●"/>
            </a:pPr>
            <a:r>
              <a:rPr lang="en"/>
              <a:t>Understanding the data ecosystem</a:t>
            </a:r>
            <a:endParaRPr/>
          </a:p>
          <a:p>
            <a:pPr marL="457200" marR="0" lvl="0" indent="-317500" algn="l" rtl="0">
              <a:lnSpc>
                <a:spcPct val="100000"/>
              </a:lnSpc>
              <a:spcBef>
                <a:spcPts val="0"/>
              </a:spcBef>
              <a:spcAft>
                <a:spcPts val="0"/>
              </a:spcAft>
              <a:buSzPts val="1400"/>
              <a:buChar char="●"/>
            </a:pPr>
            <a:r>
              <a:rPr lang="en"/>
              <a:t>Inventory of datasets including their purpose</a:t>
            </a:r>
            <a:endParaRPr/>
          </a:p>
          <a:p>
            <a:pPr marL="457200" marR="0" lvl="0" indent="-317500" algn="l" rtl="0">
              <a:lnSpc>
                <a:spcPct val="100000"/>
              </a:lnSpc>
              <a:spcBef>
                <a:spcPts val="0"/>
              </a:spcBef>
              <a:spcAft>
                <a:spcPts val="0"/>
              </a:spcAft>
              <a:buSzPts val="1400"/>
              <a:buChar char="●"/>
            </a:pPr>
            <a:r>
              <a:rPr lang="en"/>
              <a:t>Understanding the pain points</a:t>
            </a:r>
            <a:endParaRPr/>
          </a:p>
          <a:p>
            <a:pPr marL="457200" marR="0" lvl="0" indent="-317500" algn="l" rtl="0">
              <a:lnSpc>
                <a:spcPct val="100000"/>
              </a:lnSpc>
              <a:spcBef>
                <a:spcPts val="0"/>
              </a:spcBef>
              <a:spcAft>
                <a:spcPts val="0"/>
              </a:spcAft>
              <a:buSzPts val="1400"/>
              <a:buChar char="●"/>
            </a:pPr>
            <a:r>
              <a:rPr lang="en"/>
              <a:t>Make recommendations and sell a vision</a:t>
            </a:r>
            <a:endParaRPr/>
          </a:p>
          <a:p>
            <a:pPr marL="457200" marR="0" lvl="0" indent="-317500" algn="l" rtl="0">
              <a:lnSpc>
                <a:spcPct val="100000"/>
              </a:lnSpc>
              <a:spcBef>
                <a:spcPts val="0"/>
              </a:spcBef>
              <a:spcAft>
                <a:spcPts val="0"/>
              </a:spcAft>
              <a:buSzPts val="1400"/>
              <a:buChar char="●"/>
            </a:pPr>
            <a:r>
              <a:rPr lang="en"/>
              <a:t>Propose POCs, MVPs and Full Roadmap as a packaged deliverable</a:t>
            </a:r>
            <a:endParaRPr/>
          </a:p>
          <a:p>
            <a:pPr marL="457200" marR="0" lvl="0" indent="-317500" algn="l" rtl="0">
              <a:lnSpc>
                <a:spcPct val="100000"/>
              </a:lnSpc>
              <a:spcBef>
                <a:spcPts val="0"/>
              </a:spcBef>
              <a:spcAft>
                <a:spcPts val="0"/>
              </a:spcAft>
              <a:buSzPts val="1400"/>
              <a:buChar char="●"/>
            </a:pPr>
            <a:r>
              <a:rPr lang="en"/>
              <a:t>Huge opportunity to learn about a potential customer</a:t>
            </a:r>
            <a:endParaRPr/>
          </a:p>
          <a:p>
            <a:pPr marL="457200" marR="0" lvl="0" indent="-317500" algn="l" rtl="0">
              <a:lnSpc>
                <a:spcPct val="100000"/>
              </a:lnSpc>
              <a:spcBef>
                <a:spcPts val="0"/>
              </a:spcBef>
              <a:spcAft>
                <a:spcPts val="0"/>
              </a:spcAft>
              <a:buSzPts val="1400"/>
              <a:buChar char="●"/>
            </a:pPr>
            <a:r>
              <a:rPr lang="en"/>
              <a:t>Deliverable that clearly defines next steps</a:t>
            </a:r>
            <a:endParaRPr/>
          </a:p>
          <a:p>
            <a:pPr marL="457200" marR="0" lvl="0" indent="-317500" algn="l" rtl="0">
              <a:lnSpc>
                <a:spcPct val="100000"/>
              </a:lnSpc>
              <a:spcBef>
                <a:spcPts val="0"/>
              </a:spcBef>
              <a:spcAft>
                <a:spcPts val="0"/>
              </a:spcAft>
              <a:buSzPts val="1400"/>
              <a:buChar char="●"/>
            </a:pPr>
            <a:r>
              <a:rPr lang="en"/>
              <a:t>Clear roadmap with a general idea of TCO</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pening Slide">
  <p:cSld name="CUSTOM">
    <p:spTree>
      <p:nvGrpSpPr>
        <p:cNvPr id="1" name="Shape 56"/>
        <p:cNvGrpSpPr/>
        <p:nvPr/>
      </p:nvGrpSpPr>
      <p:grpSpPr>
        <a:xfrm>
          <a:off x="0" y="0"/>
          <a:ext cx="0" cy="0"/>
          <a:chOff x="0" y="0"/>
          <a:chExt cx="0" cy="0"/>
        </a:xfrm>
      </p:grpSpPr>
      <p:sp>
        <p:nvSpPr>
          <p:cNvPr id="57" name="Google Shape;57;p14"/>
          <p:cNvSpPr/>
          <p:nvPr/>
        </p:nvSpPr>
        <p:spPr>
          <a:xfrm>
            <a:off x="111829" y="131139"/>
            <a:ext cx="8911200" cy="4892700"/>
          </a:xfrm>
          <a:prstGeom prst="rect">
            <a:avLst/>
          </a:prstGeom>
          <a:solidFill>
            <a:srgbClr val="F5F5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58" name="Google Shape;58;p14" descr="Lixar-logo.png"/>
          <p:cNvPicPr preferRelativeResize="0"/>
          <p:nvPr/>
        </p:nvPicPr>
        <p:blipFill>
          <a:blip r:embed="rId2">
            <a:alphaModFix/>
          </a:blip>
          <a:stretch>
            <a:fillRect/>
          </a:stretch>
        </p:blipFill>
        <p:spPr>
          <a:xfrm>
            <a:off x="3485275" y="1531850"/>
            <a:ext cx="2039550" cy="1483299"/>
          </a:xfrm>
          <a:prstGeom prst="rect">
            <a:avLst/>
          </a:prstGeom>
          <a:noFill/>
          <a:ln>
            <a:noFill/>
          </a:ln>
        </p:spPr>
      </p:pic>
      <p:sp>
        <p:nvSpPr>
          <p:cNvPr id="59" name="Google Shape;59;p14"/>
          <p:cNvSpPr txBox="1">
            <a:spLocks noGrp="1"/>
          </p:cNvSpPr>
          <p:nvPr>
            <p:ph type="ctrTitle"/>
          </p:nvPr>
        </p:nvSpPr>
        <p:spPr>
          <a:xfrm>
            <a:off x="685800" y="3133612"/>
            <a:ext cx="7772400" cy="3966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1pPr>
            <a:lvl2pPr lvl="1" indent="0" rtl="0">
              <a:spcBef>
                <a:spcPts val="0"/>
              </a:spcBef>
              <a:spcAft>
                <a:spcPts val="0"/>
              </a:spcAft>
              <a:buClr>
                <a:srgbClr val="595959"/>
              </a:buClr>
              <a:buSzPts val="2400"/>
              <a:buFont typeface="Lato"/>
              <a:buNone/>
              <a:defRPr sz="2400">
                <a:solidFill>
                  <a:srgbClr val="595959"/>
                </a:solidFill>
                <a:latin typeface="Lato"/>
                <a:ea typeface="Lato"/>
                <a:cs typeface="Lato"/>
                <a:sym typeface="Lato"/>
              </a:defRPr>
            </a:lvl2pPr>
            <a:lvl3pPr lvl="2" indent="0" rtl="0">
              <a:spcBef>
                <a:spcPts val="0"/>
              </a:spcBef>
              <a:spcAft>
                <a:spcPts val="0"/>
              </a:spcAft>
              <a:buClr>
                <a:srgbClr val="595959"/>
              </a:buClr>
              <a:buSzPts val="2400"/>
              <a:buFont typeface="Lato"/>
              <a:buNone/>
              <a:defRPr sz="2400">
                <a:solidFill>
                  <a:srgbClr val="595959"/>
                </a:solidFill>
                <a:latin typeface="Lato"/>
                <a:ea typeface="Lato"/>
                <a:cs typeface="Lato"/>
                <a:sym typeface="Lato"/>
              </a:defRPr>
            </a:lvl3pPr>
            <a:lvl4pPr lvl="3" indent="0" rtl="0">
              <a:spcBef>
                <a:spcPts val="0"/>
              </a:spcBef>
              <a:spcAft>
                <a:spcPts val="0"/>
              </a:spcAft>
              <a:buClr>
                <a:srgbClr val="595959"/>
              </a:buClr>
              <a:buSzPts val="2400"/>
              <a:buFont typeface="Lato"/>
              <a:buNone/>
              <a:defRPr sz="2400">
                <a:solidFill>
                  <a:srgbClr val="595959"/>
                </a:solidFill>
                <a:latin typeface="Lato"/>
                <a:ea typeface="Lato"/>
                <a:cs typeface="Lato"/>
                <a:sym typeface="Lato"/>
              </a:defRPr>
            </a:lvl4pPr>
            <a:lvl5pPr lvl="4" indent="0" rtl="0">
              <a:spcBef>
                <a:spcPts val="0"/>
              </a:spcBef>
              <a:spcAft>
                <a:spcPts val="0"/>
              </a:spcAft>
              <a:buClr>
                <a:srgbClr val="595959"/>
              </a:buClr>
              <a:buSzPts val="2400"/>
              <a:buFont typeface="Lato"/>
              <a:buNone/>
              <a:defRPr sz="2400">
                <a:solidFill>
                  <a:srgbClr val="595959"/>
                </a:solidFill>
                <a:latin typeface="Lato"/>
                <a:ea typeface="Lato"/>
                <a:cs typeface="Lato"/>
                <a:sym typeface="Lato"/>
              </a:defRPr>
            </a:lvl5pPr>
            <a:lvl6pPr lvl="5" indent="0" rtl="0">
              <a:spcBef>
                <a:spcPts val="0"/>
              </a:spcBef>
              <a:spcAft>
                <a:spcPts val="0"/>
              </a:spcAft>
              <a:buClr>
                <a:srgbClr val="595959"/>
              </a:buClr>
              <a:buSzPts val="2400"/>
              <a:buFont typeface="Lato"/>
              <a:buNone/>
              <a:defRPr sz="2400">
                <a:solidFill>
                  <a:srgbClr val="595959"/>
                </a:solidFill>
                <a:latin typeface="Lato"/>
                <a:ea typeface="Lato"/>
                <a:cs typeface="Lato"/>
                <a:sym typeface="Lato"/>
              </a:defRPr>
            </a:lvl6pPr>
            <a:lvl7pPr lvl="6" indent="0" rtl="0">
              <a:spcBef>
                <a:spcPts val="0"/>
              </a:spcBef>
              <a:spcAft>
                <a:spcPts val="0"/>
              </a:spcAft>
              <a:buClr>
                <a:srgbClr val="595959"/>
              </a:buClr>
              <a:buSzPts val="2400"/>
              <a:buFont typeface="Lato"/>
              <a:buNone/>
              <a:defRPr sz="2400">
                <a:solidFill>
                  <a:srgbClr val="595959"/>
                </a:solidFill>
                <a:latin typeface="Lato"/>
                <a:ea typeface="Lato"/>
                <a:cs typeface="Lato"/>
                <a:sym typeface="Lato"/>
              </a:defRPr>
            </a:lvl7pPr>
            <a:lvl8pPr lvl="7" indent="0" rtl="0">
              <a:spcBef>
                <a:spcPts val="0"/>
              </a:spcBef>
              <a:spcAft>
                <a:spcPts val="0"/>
              </a:spcAft>
              <a:buClr>
                <a:srgbClr val="595959"/>
              </a:buClr>
              <a:buSzPts val="2400"/>
              <a:buFont typeface="Lato"/>
              <a:buNone/>
              <a:defRPr sz="2400">
                <a:solidFill>
                  <a:srgbClr val="595959"/>
                </a:solidFill>
                <a:latin typeface="Lato"/>
                <a:ea typeface="Lato"/>
                <a:cs typeface="Lato"/>
                <a:sym typeface="Lato"/>
              </a:defRPr>
            </a:lvl8pPr>
            <a:lvl9pPr lvl="8" indent="0" rtl="0">
              <a:spcBef>
                <a:spcPts val="0"/>
              </a:spcBef>
              <a:spcAft>
                <a:spcPts val="0"/>
              </a:spcAft>
              <a:buClr>
                <a:srgbClr val="595959"/>
              </a:buClr>
              <a:buSzPts val="2400"/>
              <a:buFont typeface="Lato"/>
              <a:buNone/>
              <a:defRPr sz="2400">
                <a:solidFill>
                  <a:srgbClr val="595959"/>
                </a:solidFill>
                <a:latin typeface="Lato"/>
                <a:ea typeface="Lato"/>
                <a:cs typeface="Lato"/>
                <a:sym typeface="Lato"/>
              </a:defRPr>
            </a:lvl9pPr>
          </a:lstStyle>
          <a:p>
            <a:endParaRPr/>
          </a:p>
        </p:txBody>
      </p:sp>
      <p:sp>
        <p:nvSpPr>
          <p:cNvPr id="60" name="Google Shape;60;p14"/>
          <p:cNvSpPr txBox="1">
            <a:spLocks noGrp="1"/>
          </p:cNvSpPr>
          <p:nvPr>
            <p:ph type="subTitle" idx="1"/>
          </p:nvPr>
        </p:nvSpPr>
        <p:spPr>
          <a:xfrm>
            <a:off x="685800" y="3517875"/>
            <a:ext cx="7772400" cy="396600"/>
          </a:xfrm>
          <a:prstGeom prst="rect">
            <a:avLst/>
          </a:prstGeom>
          <a:noFill/>
          <a:ln>
            <a:noFill/>
          </a:ln>
        </p:spPr>
        <p:txBody>
          <a:bodyPr spcFirstLastPara="1" wrap="square" lIns="91425" tIns="91425" rIns="91425" bIns="91425" anchor="t" anchorCtr="0"/>
          <a:lstStyle>
            <a:lvl1pPr marL="0" marR="0" lvl="0" indent="0" algn="ctr" rtl="0">
              <a:spcBef>
                <a:spcPts val="640"/>
              </a:spcBef>
              <a:spcAft>
                <a:spcPts val="0"/>
              </a:spcAft>
              <a:buClr>
                <a:srgbClr val="595959"/>
              </a:buClr>
              <a:buSzPts val="1800"/>
              <a:buFont typeface="Lato"/>
              <a:buNone/>
              <a:defRPr sz="1800" b="0" i="0" u="none" strike="noStrike" cap="none">
                <a:solidFill>
                  <a:srgbClr val="595959"/>
                </a:solidFill>
                <a:latin typeface="Lato"/>
                <a:ea typeface="Lato"/>
                <a:cs typeface="Lato"/>
                <a:sym typeface="Lato"/>
              </a:defRPr>
            </a:lvl1pPr>
            <a:lvl2pPr marL="457200" marR="0" lvl="1" indent="0" algn="ctr" rtl="0">
              <a:spcBef>
                <a:spcPts val="560"/>
              </a:spcBef>
              <a:spcAft>
                <a:spcPts val="0"/>
              </a:spcAft>
              <a:buClr>
                <a:srgbClr val="888888"/>
              </a:buClr>
              <a:buSzPts val="2800"/>
              <a:buFont typeface="Arial"/>
              <a:buNone/>
              <a:defRPr sz="2800" b="0" i="0" u="none" strike="noStrike" cap="none">
                <a:solidFill>
                  <a:srgbClr val="888888"/>
                </a:solidFill>
                <a:latin typeface="Arial"/>
                <a:ea typeface="Arial"/>
                <a:cs typeface="Arial"/>
                <a:sym typeface="Arial"/>
              </a:defRPr>
            </a:lvl2pPr>
            <a:lvl3pPr marL="914400" marR="0" lvl="2" indent="0" algn="ctr" rtl="0">
              <a:spcBef>
                <a:spcPts val="480"/>
              </a:spcBef>
              <a:spcAft>
                <a:spcPts val="0"/>
              </a:spcAft>
              <a:buClr>
                <a:srgbClr val="888888"/>
              </a:buClr>
              <a:buSzPts val="2400"/>
              <a:buFont typeface="Arial"/>
              <a:buNone/>
              <a:defRPr sz="2400" b="0" i="0" u="none" strike="noStrike" cap="none">
                <a:solidFill>
                  <a:srgbClr val="888888"/>
                </a:solidFill>
                <a:latin typeface="Arial"/>
                <a:ea typeface="Arial"/>
                <a:cs typeface="Arial"/>
                <a:sym typeface="Arial"/>
              </a:defRPr>
            </a:lvl3pPr>
            <a:lvl4pPr marL="1371600" marR="0" lvl="3"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4pPr>
            <a:lvl5pPr marL="1828800" marR="0" lvl="4"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1"/>
        <p:cNvGrpSpPr/>
        <p:nvPr/>
      </p:nvGrpSpPr>
      <p:grpSpPr>
        <a:xfrm>
          <a:off x="0" y="0"/>
          <a:ext cx="0" cy="0"/>
          <a:chOff x="0" y="0"/>
          <a:chExt cx="0" cy="0"/>
        </a:xfrm>
      </p:grpSpPr>
      <p:sp>
        <p:nvSpPr>
          <p:cNvPr id="62" name="Google Shape;62;p15"/>
          <p:cNvSpPr/>
          <p:nvPr/>
        </p:nvSpPr>
        <p:spPr>
          <a:xfrm>
            <a:off x="0" y="594342"/>
            <a:ext cx="9144000" cy="4549200"/>
          </a:xfrm>
          <a:prstGeom prst="rect">
            <a:avLst/>
          </a:prstGeom>
          <a:solidFill>
            <a:srgbClr val="F9F9F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0" i="0" u="none" strike="noStrike" cap="none">
                <a:solidFill>
                  <a:schemeClr val="lt1"/>
                </a:solidFill>
                <a:latin typeface="Arial"/>
                <a:ea typeface="Arial"/>
                <a:cs typeface="Arial"/>
                <a:sym typeface="Arial"/>
              </a:rPr>
              <a:t> </a:t>
            </a:r>
            <a:endParaRPr sz="1800" b="0" i="0" u="none" strike="noStrike" cap="none">
              <a:solidFill>
                <a:schemeClr val="lt1"/>
              </a:solidFill>
              <a:latin typeface="Arial"/>
              <a:ea typeface="Arial"/>
              <a:cs typeface="Arial"/>
              <a:sym typeface="Arial"/>
            </a:endParaRPr>
          </a:p>
        </p:txBody>
      </p:sp>
      <p:sp>
        <p:nvSpPr>
          <p:cNvPr id="63" name="Google Shape;63;p15"/>
          <p:cNvSpPr txBox="1">
            <a:spLocks noGrp="1"/>
          </p:cNvSpPr>
          <p:nvPr>
            <p:ph type="title"/>
          </p:nvPr>
        </p:nvSpPr>
        <p:spPr>
          <a:xfrm>
            <a:off x="195671" y="-24684"/>
            <a:ext cx="8229600" cy="6759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rgbClr val="C11521"/>
              </a:buClr>
              <a:buSzPts val="1400"/>
              <a:buFont typeface="Lato"/>
              <a:buNone/>
              <a:defRPr sz="2000" b="0" i="0" u="none" strike="noStrike" cap="none">
                <a:solidFill>
                  <a:srgbClr val="C11521"/>
                </a:solidFill>
                <a:latin typeface="Lato"/>
                <a:ea typeface="Lato"/>
                <a:cs typeface="Lato"/>
                <a:sym typeface="Lato"/>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64" name="Google Shape;64;p15"/>
          <p:cNvSpPr/>
          <p:nvPr/>
        </p:nvSpPr>
        <p:spPr>
          <a:xfrm>
            <a:off x="268940" y="-7470"/>
            <a:ext cx="1098300" cy="48000"/>
          </a:xfrm>
          <a:prstGeom prst="rect">
            <a:avLst/>
          </a:prstGeom>
          <a:solidFill>
            <a:srgbClr val="C1152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143658"/>
              </a:solidFill>
              <a:latin typeface="Arial"/>
              <a:ea typeface="Arial"/>
              <a:cs typeface="Arial"/>
              <a:sym typeface="Arial"/>
            </a:endParaRPr>
          </a:p>
        </p:txBody>
      </p:sp>
      <p:pic>
        <p:nvPicPr>
          <p:cNvPr id="65" name="Google Shape;65;p15" descr="logo.png"/>
          <p:cNvPicPr preferRelativeResize="0"/>
          <p:nvPr/>
        </p:nvPicPr>
        <p:blipFill>
          <a:blip r:embed="rId2">
            <a:alphaModFix/>
          </a:blip>
          <a:stretch>
            <a:fillRect/>
          </a:stretch>
        </p:blipFill>
        <p:spPr>
          <a:xfrm>
            <a:off x="8378325" y="3050"/>
            <a:ext cx="591300" cy="5913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ext on the Right - Image on the Left">
  <p:cSld name="Title Only_1">
    <p:spTree>
      <p:nvGrpSpPr>
        <p:cNvPr id="1" name="Shape 66"/>
        <p:cNvGrpSpPr/>
        <p:nvPr/>
      </p:nvGrpSpPr>
      <p:grpSpPr>
        <a:xfrm>
          <a:off x="0" y="0"/>
          <a:ext cx="0" cy="0"/>
          <a:chOff x="0" y="0"/>
          <a:chExt cx="0" cy="0"/>
        </a:xfrm>
      </p:grpSpPr>
      <p:sp>
        <p:nvSpPr>
          <p:cNvPr id="67" name="Google Shape;67;p16"/>
          <p:cNvSpPr/>
          <p:nvPr/>
        </p:nvSpPr>
        <p:spPr>
          <a:xfrm>
            <a:off x="0" y="594342"/>
            <a:ext cx="9144000" cy="4549200"/>
          </a:xfrm>
          <a:prstGeom prst="rect">
            <a:avLst/>
          </a:prstGeom>
          <a:solidFill>
            <a:srgbClr val="F9F9F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0" i="0" u="none" strike="noStrike" cap="none">
                <a:solidFill>
                  <a:schemeClr val="lt1"/>
                </a:solidFill>
                <a:latin typeface="Arial"/>
                <a:ea typeface="Arial"/>
                <a:cs typeface="Arial"/>
                <a:sym typeface="Arial"/>
              </a:rPr>
              <a:t> </a:t>
            </a:r>
            <a:endParaRPr sz="1800" b="0" i="0" u="none" strike="noStrike" cap="none">
              <a:solidFill>
                <a:schemeClr val="lt1"/>
              </a:solidFill>
              <a:latin typeface="Arial"/>
              <a:ea typeface="Arial"/>
              <a:cs typeface="Arial"/>
              <a:sym typeface="Arial"/>
            </a:endParaRPr>
          </a:p>
        </p:txBody>
      </p:sp>
      <p:sp>
        <p:nvSpPr>
          <p:cNvPr id="68" name="Google Shape;68;p16"/>
          <p:cNvSpPr txBox="1">
            <a:spLocks noGrp="1"/>
          </p:cNvSpPr>
          <p:nvPr>
            <p:ph type="title"/>
          </p:nvPr>
        </p:nvSpPr>
        <p:spPr>
          <a:xfrm>
            <a:off x="195671" y="-24684"/>
            <a:ext cx="8229600" cy="6759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rgbClr val="C11521"/>
              </a:buClr>
              <a:buSzPts val="1400"/>
              <a:buFont typeface="Arial"/>
              <a:buNone/>
              <a:defRPr sz="2000" b="0" i="0" u="none" strike="noStrike" cap="none">
                <a:solidFill>
                  <a:srgbClr val="C11521"/>
                </a:solidFill>
                <a:latin typeface="Arial"/>
                <a:ea typeface="Arial"/>
                <a:cs typeface="Arial"/>
                <a:sym typeface="Arial"/>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69" name="Google Shape;69;p16"/>
          <p:cNvSpPr/>
          <p:nvPr/>
        </p:nvSpPr>
        <p:spPr>
          <a:xfrm>
            <a:off x="268940" y="-7470"/>
            <a:ext cx="1098300" cy="48000"/>
          </a:xfrm>
          <a:prstGeom prst="rect">
            <a:avLst/>
          </a:prstGeom>
          <a:solidFill>
            <a:srgbClr val="C1152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143658"/>
              </a:solidFill>
              <a:latin typeface="Arial"/>
              <a:ea typeface="Arial"/>
              <a:cs typeface="Arial"/>
              <a:sym typeface="Arial"/>
            </a:endParaRPr>
          </a:p>
        </p:txBody>
      </p:sp>
      <p:pic>
        <p:nvPicPr>
          <p:cNvPr id="70" name="Google Shape;70;p16" descr="logo.png"/>
          <p:cNvPicPr preferRelativeResize="0"/>
          <p:nvPr/>
        </p:nvPicPr>
        <p:blipFill>
          <a:blip r:embed="rId2">
            <a:alphaModFix/>
          </a:blip>
          <a:stretch>
            <a:fillRect/>
          </a:stretch>
        </p:blipFill>
        <p:spPr>
          <a:xfrm>
            <a:off x="8378325" y="3050"/>
            <a:ext cx="591300" cy="591300"/>
          </a:xfrm>
          <a:prstGeom prst="rect">
            <a:avLst/>
          </a:prstGeom>
          <a:noFill/>
          <a:ln>
            <a:noFill/>
          </a:ln>
        </p:spPr>
      </p:pic>
      <p:sp>
        <p:nvSpPr>
          <p:cNvPr id="71" name="Google Shape;71;p16"/>
          <p:cNvSpPr/>
          <p:nvPr/>
        </p:nvSpPr>
        <p:spPr>
          <a:xfrm>
            <a:off x="4521425" y="599225"/>
            <a:ext cx="4622700" cy="4549200"/>
          </a:xfrm>
          <a:prstGeom prst="rect">
            <a:avLst/>
          </a:prstGeom>
          <a:solidFill>
            <a:srgbClr val="F1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ext on the Left - Image on the Right">
  <p:cSld name="Title Only_1_1">
    <p:spTree>
      <p:nvGrpSpPr>
        <p:cNvPr id="1" name="Shape 72"/>
        <p:cNvGrpSpPr/>
        <p:nvPr/>
      </p:nvGrpSpPr>
      <p:grpSpPr>
        <a:xfrm>
          <a:off x="0" y="0"/>
          <a:ext cx="0" cy="0"/>
          <a:chOff x="0" y="0"/>
          <a:chExt cx="0" cy="0"/>
        </a:xfrm>
      </p:grpSpPr>
      <p:sp>
        <p:nvSpPr>
          <p:cNvPr id="73" name="Google Shape;73;p17"/>
          <p:cNvSpPr/>
          <p:nvPr/>
        </p:nvSpPr>
        <p:spPr>
          <a:xfrm>
            <a:off x="0" y="594342"/>
            <a:ext cx="9144000" cy="4549200"/>
          </a:xfrm>
          <a:prstGeom prst="rect">
            <a:avLst/>
          </a:prstGeom>
          <a:solidFill>
            <a:srgbClr val="F9F9F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0" i="0" u="none" strike="noStrike" cap="none">
                <a:solidFill>
                  <a:schemeClr val="lt1"/>
                </a:solidFill>
                <a:latin typeface="Arial"/>
                <a:ea typeface="Arial"/>
                <a:cs typeface="Arial"/>
                <a:sym typeface="Arial"/>
              </a:rPr>
              <a:t> </a:t>
            </a:r>
            <a:endParaRPr sz="1800" b="0" i="0" u="none" strike="noStrike" cap="none">
              <a:solidFill>
                <a:schemeClr val="lt1"/>
              </a:solidFill>
              <a:latin typeface="Arial"/>
              <a:ea typeface="Arial"/>
              <a:cs typeface="Arial"/>
              <a:sym typeface="Arial"/>
            </a:endParaRPr>
          </a:p>
        </p:txBody>
      </p:sp>
      <p:sp>
        <p:nvSpPr>
          <p:cNvPr id="74" name="Google Shape;74;p17"/>
          <p:cNvSpPr txBox="1">
            <a:spLocks noGrp="1"/>
          </p:cNvSpPr>
          <p:nvPr>
            <p:ph type="title"/>
          </p:nvPr>
        </p:nvSpPr>
        <p:spPr>
          <a:xfrm>
            <a:off x="195671" y="-24684"/>
            <a:ext cx="8229600" cy="6759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rgbClr val="C11521"/>
              </a:buClr>
              <a:buSzPts val="1400"/>
              <a:buFont typeface="Arial"/>
              <a:buNone/>
              <a:defRPr sz="2000" b="0" i="0" u="none" strike="noStrike" cap="none">
                <a:solidFill>
                  <a:srgbClr val="C11521"/>
                </a:solidFill>
                <a:latin typeface="Arial"/>
                <a:ea typeface="Arial"/>
                <a:cs typeface="Arial"/>
                <a:sym typeface="Arial"/>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75" name="Google Shape;75;p17"/>
          <p:cNvSpPr/>
          <p:nvPr/>
        </p:nvSpPr>
        <p:spPr>
          <a:xfrm>
            <a:off x="268940" y="-7470"/>
            <a:ext cx="1098300" cy="48000"/>
          </a:xfrm>
          <a:prstGeom prst="rect">
            <a:avLst/>
          </a:prstGeom>
          <a:solidFill>
            <a:srgbClr val="C1152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143658"/>
              </a:solidFill>
              <a:latin typeface="Arial"/>
              <a:ea typeface="Arial"/>
              <a:cs typeface="Arial"/>
              <a:sym typeface="Arial"/>
            </a:endParaRPr>
          </a:p>
        </p:txBody>
      </p:sp>
      <p:pic>
        <p:nvPicPr>
          <p:cNvPr id="76" name="Google Shape;76;p17" descr="logo.png"/>
          <p:cNvPicPr preferRelativeResize="0"/>
          <p:nvPr/>
        </p:nvPicPr>
        <p:blipFill>
          <a:blip r:embed="rId2">
            <a:alphaModFix/>
          </a:blip>
          <a:stretch>
            <a:fillRect/>
          </a:stretch>
        </p:blipFill>
        <p:spPr>
          <a:xfrm>
            <a:off x="8378325" y="3050"/>
            <a:ext cx="591300" cy="591300"/>
          </a:xfrm>
          <a:prstGeom prst="rect">
            <a:avLst/>
          </a:prstGeom>
          <a:noFill/>
          <a:ln>
            <a:noFill/>
          </a:ln>
        </p:spPr>
      </p:pic>
      <p:sp>
        <p:nvSpPr>
          <p:cNvPr id="77" name="Google Shape;77;p17"/>
          <p:cNvSpPr/>
          <p:nvPr/>
        </p:nvSpPr>
        <p:spPr>
          <a:xfrm>
            <a:off x="0" y="599225"/>
            <a:ext cx="4630500" cy="4549200"/>
          </a:xfrm>
          <a:prstGeom prst="rect">
            <a:avLst/>
          </a:prstGeom>
          <a:solidFill>
            <a:srgbClr val="F1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ustom Layout">
  <p:cSld name="CUSTOM_1">
    <p:spTree>
      <p:nvGrpSpPr>
        <p:cNvPr id="1" name="Shape 78"/>
        <p:cNvGrpSpPr/>
        <p:nvPr/>
      </p:nvGrpSpPr>
      <p:grpSpPr>
        <a:xfrm>
          <a:off x="0" y="0"/>
          <a:ext cx="0" cy="0"/>
          <a:chOff x="0" y="0"/>
          <a:chExt cx="0" cy="0"/>
        </a:xfrm>
      </p:grpSpPr>
      <p:sp>
        <p:nvSpPr>
          <p:cNvPr id="79" name="Google Shape;79;p18"/>
          <p:cNvSpPr/>
          <p:nvPr/>
        </p:nvSpPr>
        <p:spPr>
          <a:xfrm>
            <a:off x="62600" y="63175"/>
            <a:ext cx="9009600" cy="5026200"/>
          </a:xfrm>
          <a:prstGeom prst="rect">
            <a:avLst/>
          </a:prstGeom>
          <a:solidFill>
            <a:srgbClr val="F5F5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0"/>
        <p:cNvGrpSpPr/>
        <p:nvPr/>
      </p:nvGrpSpPr>
      <p:grpSpPr>
        <a:xfrm>
          <a:off x="0" y="0"/>
          <a:ext cx="0" cy="0"/>
          <a:chOff x="0" y="0"/>
          <a:chExt cx="0" cy="0"/>
        </a:xfrm>
      </p:grpSpPr>
      <p:sp>
        <p:nvSpPr>
          <p:cNvPr id="81" name="Google Shape;81;p19"/>
          <p:cNvSpPr txBox="1">
            <a:spLocks noGrp="1"/>
          </p:cNvSpPr>
          <p:nvPr>
            <p:ph type="sldNum" idx="12"/>
          </p:nvPr>
        </p:nvSpPr>
        <p:spPr>
          <a:xfrm>
            <a:off x="8523541" y="4695623"/>
            <a:ext cx="548700" cy="393600"/>
          </a:xfrm>
          <a:prstGeom prst="rect">
            <a:avLst/>
          </a:prstGeom>
        </p:spPr>
        <p:txBody>
          <a:bodyPr spcFirstLastPara="1" wrap="square" lIns="91425" tIns="45700" rIns="91425" bIns="4570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82" name="Google Shape;82;p19"/>
          <p:cNvSpPr/>
          <p:nvPr/>
        </p:nvSpPr>
        <p:spPr>
          <a:xfrm>
            <a:off x="62600" y="63175"/>
            <a:ext cx="9009600" cy="5026200"/>
          </a:xfrm>
          <a:prstGeom prst="rect">
            <a:avLst/>
          </a:prstGeom>
          <a:solidFill>
            <a:srgbClr val="F5F5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83" name="Google Shape;83;p19" descr="Lixar-logo.png"/>
          <p:cNvPicPr preferRelativeResize="0"/>
          <p:nvPr/>
        </p:nvPicPr>
        <p:blipFill>
          <a:blip r:embed="rId2">
            <a:alphaModFix/>
          </a:blip>
          <a:stretch>
            <a:fillRect/>
          </a:stretch>
        </p:blipFill>
        <p:spPr>
          <a:xfrm>
            <a:off x="3485275" y="1834625"/>
            <a:ext cx="2039550" cy="148329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ustom Layout 1 1 1">
  <p:cSld name="CUSTOM_1_1_1_1">
    <p:spTree>
      <p:nvGrpSpPr>
        <p:cNvPr id="1" name="Shape 90"/>
        <p:cNvGrpSpPr/>
        <p:nvPr/>
      </p:nvGrpSpPr>
      <p:grpSpPr>
        <a:xfrm>
          <a:off x="0" y="0"/>
          <a:ext cx="0" cy="0"/>
          <a:chOff x="0" y="0"/>
          <a:chExt cx="0" cy="0"/>
        </a:xfrm>
      </p:grpSpPr>
      <p:sp>
        <p:nvSpPr>
          <p:cNvPr id="91" name="Google Shape;91;p21"/>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C11521"/>
              </a:buClr>
              <a:buSzPts val="1100"/>
              <a:buFont typeface="Lato"/>
              <a:buNone/>
              <a:defRPr sz="1700" b="0" i="0" u="none" strike="noStrike" cap="none">
                <a:solidFill>
                  <a:srgbClr val="C1152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92" name="Google Shape;92;p21"/>
          <p:cNvPicPr preferRelativeResize="0"/>
          <p:nvPr/>
        </p:nvPicPr>
        <p:blipFill rotWithShape="1">
          <a:blip r:embed="rId2">
            <a:alphaModFix/>
          </a:blip>
          <a:srcRect/>
          <a:stretch/>
        </p:blipFill>
        <p:spPr>
          <a:xfrm>
            <a:off x="8644500" y="137775"/>
            <a:ext cx="371426" cy="188549"/>
          </a:xfrm>
          <a:prstGeom prst="rect">
            <a:avLst/>
          </a:prstGeom>
          <a:noFill/>
          <a:ln>
            <a:noFill/>
          </a:ln>
        </p:spPr>
      </p:pic>
      <p:sp>
        <p:nvSpPr>
          <p:cNvPr id="93" name="Google Shape;93;p21"/>
          <p:cNvSpPr/>
          <p:nvPr/>
        </p:nvSpPr>
        <p:spPr>
          <a:xfrm>
            <a:off x="-25" y="478175"/>
            <a:ext cx="9144000" cy="4665300"/>
          </a:xfrm>
          <a:prstGeom prst="rect">
            <a:avLst/>
          </a:prstGeom>
          <a:solidFill>
            <a:srgbClr val="F9F9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21"/>
          <p:cNvSpPr/>
          <p:nvPr/>
        </p:nvSpPr>
        <p:spPr>
          <a:xfrm flipH="1">
            <a:off x="-125" y="0"/>
            <a:ext cx="41700" cy="478200"/>
          </a:xfrm>
          <a:prstGeom prst="rect">
            <a:avLst/>
          </a:prstGeom>
          <a:solidFill>
            <a:srgbClr val="BB29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B2938"/>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5"/>
        <p:cNvGrpSpPr/>
        <p:nvPr/>
      </p:nvGrpSpPr>
      <p:grpSpPr>
        <a:xfrm>
          <a:off x="0" y="0"/>
          <a:ext cx="0" cy="0"/>
          <a:chOff x="0" y="0"/>
          <a:chExt cx="0" cy="0"/>
        </a:xfrm>
      </p:grpSpPr>
      <p:sp>
        <p:nvSpPr>
          <p:cNvPr id="96" name="Google Shape;96;p22"/>
          <p:cNvSpPr/>
          <p:nvPr/>
        </p:nvSpPr>
        <p:spPr>
          <a:xfrm>
            <a:off x="0" y="-24675"/>
            <a:ext cx="9144000" cy="5168100"/>
          </a:xfrm>
          <a:prstGeom prst="rect">
            <a:avLst/>
          </a:prstGeom>
          <a:solidFill>
            <a:srgbClr val="F9F9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Arial"/>
                <a:ea typeface="Arial"/>
                <a:cs typeface="Arial"/>
                <a:sym typeface="Arial"/>
              </a:rPr>
              <a:t> </a:t>
            </a:r>
            <a:endParaRPr sz="1800" b="0" i="0" u="none" strike="noStrike" cap="none">
              <a:solidFill>
                <a:schemeClr val="lt1"/>
              </a:solidFill>
              <a:latin typeface="Arial"/>
              <a:ea typeface="Arial"/>
              <a:cs typeface="Arial"/>
              <a:sym typeface="Arial"/>
            </a:endParaRPr>
          </a:p>
        </p:txBody>
      </p:sp>
      <p:sp>
        <p:nvSpPr>
          <p:cNvPr id="97" name="Google Shape;97;p22"/>
          <p:cNvSpPr txBox="1">
            <a:spLocks noGrp="1"/>
          </p:cNvSpPr>
          <p:nvPr>
            <p:ph type="title"/>
          </p:nvPr>
        </p:nvSpPr>
        <p:spPr>
          <a:xfrm>
            <a:off x="-4" y="-39259"/>
            <a:ext cx="8229600" cy="675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C11521"/>
              </a:buClr>
              <a:buSzPts val="1400"/>
              <a:buFont typeface="Lato"/>
              <a:buNone/>
              <a:defRPr sz="2000" b="0" i="0" u="none" strike="noStrike" cap="none">
                <a:solidFill>
                  <a:srgbClr val="C1152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98" name="Google Shape;98;p22" descr="logo.png"/>
          <p:cNvPicPr preferRelativeResize="0"/>
          <p:nvPr/>
        </p:nvPicPr>
        <p:blipFill rotWithShape="1">
          <a:blip r:embed="rId2">
            <a:alphaModFix/>
          </a:blip>
          <a:srcRect/>
          <a:stretch/>
        </p:blipFill>
        <p:spPr>
          <a:xfrm>
            <a:off x="8378325" y="3050"/>
            <a:ext cx="591300" cy="5913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pening Slide">
  <p:cSld name="CUSTOM">
    <p:spTree>
      <p:nvGrpSpPr>
        <p:cNvPr id="1" name="Shape 99"/>
        <p:cNvGrpSpPr/>
        <p:nvPr/>
      </p:nvGrpSpPr>
      <p:grpSpPr>
        <a:xfrm>
          <a:off x="0" y="0"/>
          <a:ext cx="0" cy="0"/>
          <a:chOff x="0" y="0"/>
          <a:chExt cx="0" cy="0"/>
        </a:xfrm>
      </p:grpSpPr>
      <p:pic>
        <p:nvPicPr>
          <p:cNvPr id="100" name="Google Shape;100;p23"/>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01" name="Google Shape;101;p23"/>
          <p:cNvSpPr txBox="1">
            <a:spLocks noGrp="1"/>
          </p:cNvSpPr>
          <p:nvPr>
            <p:ph type="ctrTitle"/>
          </p:nvPr>
        </p:nvSpPr>
        <p:spPr>
          <a:xfrm>
            <a:off x="3586975" y="2250800"/>
            <a:ext cx="4964100" cy="3966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1pPr>
            <a:lvl2pPr marR="0" lvl="1"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2pPr>
            <a:lvl3pPr marR="0" lvl="2"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3pPr>
            <a:lvl4pPr marR="0" lvl="3"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4pPr>
            <a:lvl5pPr marR="0" lvl="4"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5pPr>
            <a:lvl6pPr marR="0" lvl="5"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6pPr>
            <a:lvl7pPr marR="0" lvl="6"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7pPr>
            <a:lvl8pPr marR="0" lvl="7"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8pPr>
            <a:lvl9pPr marR="0" lvl="8"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9pPr>
          </a:lstStyle>
          <a:p>
            <a:endParaRPr/>
          </a:p>
        </p:txBody>
      </p:sp>
      <p:sp>
        <p:nvSpPr>
          <p:cNvPr id="102" name="Google Shape;102;p23"/>
          <p:cNvSpPr txBox="1">
            <a:spLocks noGrp="1"/>
          </p:cNvSpPr>
          <p:nvPr>
            <p:ph type="subTitle" idx="1"/>
          </p:nvPr>
        </p:nvSpPr>
        <p:spPr>
          <a:xfrm>
            <a:off x="3586975" y="2635069"/>
            <a:ext cx="4964100" cy="396600"/>
          </a:xfrm>
          <a:prstGeom prst="rect">
            <a:avLst/>
          </a:prstGeom>
          <a:noFill/>
          <a:ln>
            <a:noFill/>
          </a:ln>
        </p:spPr>
        <p:txBody>
          <a:bodyPr spcFirstLastPara="1" wrap="square" lIns="91425" tIns="91425" rIns="91425" bIns="91425" anchor="t" anchorCtr="0"/>
          <a:lstStyle>
            <a:lvl1pPr marR="0" lvl="0" algn="l" rtl="0">
              <a:lnSpc>
                <a:spcPct val="100000"/>
              </a:lnSpc>
              <a:spcBef>
                <a:spcPts val="640"/>
              </a:spcBef>
              <a:spcAft>
                <a:spcPts val="0"/>
              </a:spcAft>
              <a:buClr>
                <a:srgbClr val="FFFFFF"/>
              </a:buClr>
              <a:buSzPts val="1800"/>
              <a:buFont typeface="Lato"/>
              <a:buNone/>
              <a:defRPr sz="1800" b="0" i="0" u="none" strike="noStrike" cap="none">
                <a:solidFill>
                  <a:srgbClr val="FFFFFF"/>
                </a:solidFill>
                <a:latin typeface="Lato"/>
                <a:ea typeface="Lato"/>
                <a:cs typeface="Lato"/>
                <a:sym typeface="Lato"/>
              </a:defRPr>
            </a:lvl1pPr>
            <a:lvl2pPr marR="0" lvl="1" algn="l" rtl="0">
              <a:lnSpc>
                <a:spcPct val="100000"/>
              </a:lnSpc>
              <a:spcBef>
                <a:spcPts val="56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2pPr>
            <a:lvl3pPr marR="0" lvl="2" algn="l" rtl="0">
              <a:lnSpc>
                <a:spcPct val="100000"/>
              </a:lnSpc>
              <a:spcBef>
                <a:spcPts val="48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R="0" lvl="4"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R="0" lvl="5"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R="0" lvl="6"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R="0" lvl="7"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R="0" lvl="8"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endParaRPr/>
          </a:p>
        </p:txBody>
      </p:sp>
      <p:pic>
        <p:nvPicPr>
          <p:cNvPr id="103" name="Google Shape;103;p23"/>
          <p:cNvPicPr preferRelativeResize="0"/>
          <p:nvPr/>
        </p:nvPicPr>
        <p:blipFill rotWithShape="1">
          <a:blip r:embed="rId3">
            <a:alphaModFix/>
          </a:blip>
          <a:srcRect/>
          <a:stretch/>
        </p:blipFill>
        <p:spPr>
          <a:xfrm>
            <a:off x="1174601" y="2010791"/>
            <a:ext cx="1553752" cy="1121925"/>
          </a:xfrm>
          <a:prstGeom prst="rect">
            <a:avLst/>
          </a:prstGeom>
          <a:noFill/>
          <a:ln>
            <a:noFill/>
          </a:ln>
        </p:spPr>
      </p:pic>
      <p:cxnSp>
        <p:nvCxnSpPr>
          <p:cNvPr id="104" name="Google Shape;104;p23"/>
          <p:cNvCxnSpPr/>
          <p:nvPr/>
        </p:nvCxnSpPr>
        <p:spPr>
          <a:xfrm>
            <a:off x="3243150" y="2135450"/>
            <a:ext cx="0" cy="1031400"/>
          </a:xfrm>
          <a:prstGeom prst="straightConnector1">
            <a:avLst/>
          </a:prstGeom>
          <a:noFill/>
          <a:ln w="9525" cap="flat" cmpd="sng">
            <a:solidFill>
              <a:srgbClr val="FFFFFF"/>
            </a:solidFill>
            <a:prstDash val="solid"/>
            <a:round/>
            <a:headEnd type="none" w="sm" len="sm"/>
            <a:tailEnd type="none" w="sm" len="sm"/>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pening Slide 2">
  <p:cSld name="CUSTOM_3">
    <p:spTree>
      <p:nvGrpSpPr>
        <p:cNvPr id="1" name="Shape 105"/>
        <p:cNvGrpSpPr/>
        <p:nvPr/>
      </p:nvGrpSpPr>
      <p:grpSpPr>
        <a:xfrm>
          <a:off x="0" y="0"/>
          <a:ext cx="0" cy="0"/>
          <a:chOff x="0" y="0"/>
          <a:chExt cx="0" cy="0"/>
        </a:xfrm>
      </p:grpSpPr>
      <p:pic>
        <p:nvPicPr>
          <p:cNvPr id="106" name="Google Shape;106;p24"/>
          <p:cNvPicPr preferRelativeResize="0"/>
          <p:nvPr/>
        </p:nvPicPr>
        <p:blipFill rotWithShape="1">
          <a:blip r:embed="rId2">
            <a:alphaModFix/>
          </a:blip>
          <a:srcRect/>
          <a:stretch/>
        </p:blipFill>
        <p:spPr>
          <a:xfrm>
            <a:off x="-5" y="0"/>
            <a:ext cx="9143988" cy="5143500"/>
          </a:xfrm>
          <a:prstGeom prst="rect">
            <a:avLst/>
          </a:prstGeom>
          <a:noFill/>
          <a:ln>
            <a:noFill/>
          </a:ln>
        </p:spPr>
      </p:pic>
      <p:sp>
        <p:nvSpPr>
          <p:cNvPr id="107" name="Google Shape;107;p24"/>
          <p:cNvSpPr/>
          <p:nvPr/>
        </p:nvSpPr>
        <p:spPr>
          <a:xfrm>
            <a:off x="-75" y="0"/>
            <a:ext cx="9144000" cy="5143500"/>
          </a:xfrm>
          <a:prstGeom prst="rect">
            <a:avLst/>
          </a:prstGeom>
          <a:solidFill>
            <a:srgbClr val="000000">
              <a:alpha val="5686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24"/>
          <p:cNvSpPr txBox="1">
            <a:spLocks noGrp="1"/>
          </p:cNvSpPr>
          <p:nvPr>
            <p:ph type="ctrTitle"/>
          </p:nvPr>
        </p:nvSpPr>
        <p:spPr>
          <a:xfrm>
            <a:off x="3586975" y="2313125"/>
            <a:ext cx="4964100" cy="3966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1pPr>
            <a:lvl2pPr marR="0" lvl="1"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2pPr>
            <a:lvl3pPr marR="0" lvl="2"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3pPr>
            <a:lvl4pPr marR="0" lvl="3"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4pPr>
            <a:lvl5pPr marR="0" lvl="4"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5pPr>
            <a:lvl6pPr marR="0" lvl="5"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6pPr>
            <a:lvl7pPr marR="0" lvl="6"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7pPr>
            <a:lvl8pPr marR="0" lvl="7"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8pPr>
            <a:lvl9pPr marR="0" lvl="8"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9pPr>
          </a:lstStyle>
          <a:p>
            <a:endParaRPr/>
          </a:p>
        </p:txBody>
      </p:sp>
      <p:sp>
        <p:nvSpPr>
          <p:cNvPr id="109" name="Google Shape;109;p24"/>
          <p:cNvSpPr txBox="1">
            <a:spLocks noGrp="1"/>
          </p:cNvSpPr>
          <p:nvPr>
            <p:ph type="subTitle" idx="1"/>
          </p:nvPr>
        </p:nvSpPr>
        <p:spPr>
          <a:xfrm>
            <a:off x="3586975" y="2697394"/>
            <a:ext cx="4964100" cy="396600"/>
          </a:xfrm>
          <a:prstGeom prst="rect">
            <a:avLst/>
          </a:prstGeom>
          <a:noFill/>
          <a:ln>
            <a:noFill/>
          </a:ln>
        </p:spPr>
        <p:txBody>
          <a:bodyPr spcFirstLastPara="1" wrap="square" lIns="91425" tIns="91425" rIns="91425" bIns="91425" anchor="t" anchorCtr="0"/>
          <a:lstStyle>
            <a:lvl1pPr marR="0" lvl="0" algn="l" rtl="0">
              <a:lnSpc>
                <a:spcPct val="100000"/>
              </a:lnSpc>
              <a:spcBef>
                <a:spcPts val="640"/>
              </a:spcBef>
              <a:spcAft>
                <a:spcPts val="0"/>
              </a:spcAft>
              <a:buClr>
                <a:srgbClr val="FFFFFF"/>
              </a:buClr>
              <a:buSzPts val="1800"/>
              <a:buFont typeface="Lato"/>
              <a:buNone/>
              <a:defRPr sz="1800" b="0" i="0" u="none" strike="noStrike" cap="none">
                <a:solidFill>
                  <a:srgbClr val="FFFFFF"/>
                </a:solidFill>
                <a:latin typeface="Lato"/>
                <a:ea typeface="Lato"/>
                <a:cs typeface="Lato"/>
                <a:sym typeface="Lato"/>
              </a:defRPr>
            </a:lvl1pPr>
            <a:lvl2pPr marR="0" lvl="1" algn="l" rtl="0">
              <a:lnSpc>
                <a:spcPct val="100000"/>
              </a:lnSpc>
              <a:spcBef>
                <a:spcPts val="56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2pPr>
            <a:lvl3pPr marR="0" lvl="2" algn="l" rtl="0">
              <a:lnSpc>
                <a:spcPct val="100000"/>
              </a:lnSpc>
              <a:spcBef>
                <a:spcPts val="48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R="0" lvl="4"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R="0" lvl="5"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R="0" lvl="6"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R="0" lvl="7"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R="0" lvl="8"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endParaRPr/>
          </a:p>
        </p:txBody>
      </p:sp>
      <p:pic>
        <p:nvPicPr>
          <p:cNvPr id="110" name="Google Shape;110;p24"/>
          <p:cNvPicPr preferRelativeResize="0"/>
          <p:nvPr/>
        </p:nvPicPr>
        <p:blipFill rotWithShape="1">
          <a:blip r:embed="rId3">
            <a:alphaModFix/>
          </a:blip>
          <a:srcRect/>
          <a:stretch/>
        </p:blipFill>
        <p:spPr>
          <a:xfrm>
            <a:off x="1174601" y="2073116"/>
            <a:ext cx="1553752" cy="1121925"/>
          </a:xfrm>
          <a:prstGeom prst="rect">
            <a:avLst/>
          </a:prstGeom>
          <a:noFill/>
          <a:ln>
            <a:noFill/>
          </a:ln>
        </p:spPr>
      </p:pic>
      <p:cxnSp>
        <p:nvCxnSpPr>
          <p:cNvPr id="111" name="Google Shape;111;p24"/>
          <p:cNvCxnSpPr/>
          <p:nvPr/>
        </p:nvCxnSpPr>
        <p:spPr>
          <a:xfrm>
            <a:off x="3243150" y="2197775"/>
            <a:ext cx="0" cy="1031400"/>
          </a:xfrm>
          <a:prstGeom prst="straightConnector1">
            <a:avLst/>
          </a:prstGeom>
          <a:noFill/>
          <a:ln w="9525" cap="flat" cmpd="sng">
            <a:solidFill>
              <a:srgbClr val="FFFFFF"/>
            </a:solidFill>
            <a:prstDash val="solid"/>
            <a:round/>
            <a:headEnd type="none" w="sm" len="sm"/>
            <a:tailEnd type="none" w="sm" len="sm"/>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pening Slide 1">
  <p:cSld name="CUSTOM_2">
    <p:spTree>
      <p:nvGrpSpPr>
        <p:cNvPr id="1" name="Shape 112"/>
        <p:cNvGrpSpPr/>
        <p:nvPr/>
      </p:nvGrpSpPr>
      <p:grpSpPr>
        <a:xfrm>
          <a:off x="0" y="0"/>
          <a:ext cx="0" cy="0"/>
          <a:chOff x="0" y="0"/>
          <a:chExt cx="0" cy="0"/>
        </a:xfrm>
      </p:grpSpPr>
      <p:sp>
        <p:nvSpPr>
          <p:cNvPr id="113" name="Google Shape;113;p25"/>
          <p:cNvSpPr/>
          <p:nvPr/>
        </p:nvSpPr>
        <p:spPr>
          <a:xfrm>
            <a:off x="-75" y="-1125"/>
            <a:ext cx="9314700" cy="5196300"/>
          </a:xfrm>
          <a:prstGeom prst="rect">
            <a:avLst/>
          </a:prstGeom>
          <a:solidFill>
            <a:srgbClr val="F5F5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4" name="Google Shape;114;p25"/>
          <p:cNvSpPr/>
          <p:nvPr/>
        </p:nvSpPr>
        <p:spPr>
          <a:xfrm>
            <a:off x="-75" y="2095375"/>
            <a:ext cx="9144000" cy="1719000"/>
          </a:xfrm>
          <a:prstGeom prst="rect">
            <a:avLst/>
          </a:prstGeom>
          <a:solidFill>
            <a:srgbClr val="FFFFFF">
              <a:alpha val="3686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25"/>
          <p:cNvSpPr txBox="1">
            <a:spLocks noGrp="1"/>
          </p:cNvSpPr>
          <p:nvPr>
            <p:ph type="ctrTitle"/>
          </p:nvPr>
        </p:nvSpPr>
        <p:spPr>
          <a:xfrm>
            <a:off x="3101750" y="2541313"/>
            <a:ext cx="4964100" cy="3966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1pPr>
            <a:lvl2pPr marR="0" lvl="1"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2pPr>
            <a:lvl3pPr marR="0" lvl="2"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3pPr>
            <a:lvl4pPr marR="0" lvl="3"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4pPr>
            <a:lvl5pPr marR="0" lvl="4"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5pPr>
            <a:lvl6pPr marR="0" lvl="5"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6pPr>
            <a:lvl7pPr marR="0" lvl="6"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7pPr>
            <a:lvl8pPr marR="0" lvl="7"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8pPr>
            <a:lvl9pPr marR="0" lvl="8"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9pPr>
          </a:lstStyle>
          <a:p>
            <a:endParaRPr/>
          </a:p>
        </p:txBody>
      </p:sp>
      <p:sp>
        <p:nvSpPr>
          <p:cNvPr id="116" name="Google Shape;116;p25"/>
          <p:cNvSpPr txBox="1">
            <a:spLocks noGrp="1"/>
          </p:cNvSpPr>
          <p:nvPr>
            <p:ph type="subTitle" idx="1"/>
          </p:nvPr>
        </p:nvSpPr>
        <p:spPr>
          <a:xfrm>
            <a:off x="3101750" y="2925581"/>
            <a:ext cx="4964100" cy="396600"/>
          </a:xfrm>
          <a:prstGeom prst="rect">
            <a:avLst/>
          </a:prstGeom>
          <a:noFill/>
          <a:ln>
            <a:noFill/>
          </a:ln>
        </p:spPr>
        <p:txBody>
          <a:bodyPr spcFirstLastPara="1" wrap="square" lIns="91425" tIns="91425" rIns="91425" bIns="91425" anchor="t" anchorCtr="0"/>
          <a:lstStyle>
            <a:lvl1pPr marR="0" lvl="0" algn="l" rtl="0">
              <a:lnSpc>
                <a:spcPct val="100000"/>
              </a:lnSpc>
              <a:spcBef>
                <a:spcPts val="100"/>
              </a:spcBef>
              <a:spcAft>
                <a:spcPts val="0"/>
              </a:spcAft>
              <a:buClr>
                <a:srgbClr val="595959"/>
              </a:buClr>
              <a:buSzPts val="1800"/>
              <a:buFont typeface="Lato"/>
              <a:buNone/>
              <a:defRPr sz="1800" b="0" i="0" u="none" strike="noStrike" cap="none">
                <a:solidFill>
                  <a:srgbClr val="595959"/>
                </a:solidFill>
                <a:latin typeface="Lato"/>
                <a:ea typeface="Lato"/>
                <a:cs typeface="Lato"/>
                <a:sym typeface="Lato"/>
              </a:defRPr>
            </a:lvl1pPr>
            <a:lvl2pPr marR="0" lvl="1" algn="l" rtl="0">
              <a:lnSpc>
                <a:spcPct val="100000"/>
              </a:lnSpc>
              <a:spcBef>
                <a:spcPts val="560"/>
              </a:spcBef>
              <a:spcAft>
                <a:spcPts val="0"/>
              </a:spcAft>
              <a:buClr>
                <a:srgbClr val="595959"/>
              </a:buClr>
              <a:buSzPts val="2800"/>
              <a:buFont typeface="Arial"/>
              <a:buNone/>
              <a:defRPr sz="2800" b="0" i="0" u="none" strike="noStrike" cap="none">
                <a:solidFill>
                  <a:srgbClr val="595959"/>
                </a:solidFill>
                <a:latin typeface="Arial"/>
                <a:ea typeface="Arial"/>
                <a:cs typeface="Arial"/>
                <a:sym typeface="Arial"/>
              </a:defRPr>
            </a:lvl2pPr>
            <a:lvl3pPr marR="0" lvl="2" algn="l" rtl="0">
              <a:lnSpc>
                <a:spcPct val="100000"/>
              </a:lnSpc>
              <a:spcBef>
                <a:spcPts val="480"/>
              </a:spcBef>
              <a:spcAft>
                <a:spcPts val="0"/>
              </a:spcAft>
              <a:buClr>
                <a:srgbClr val="595959"/>
              </a:buClr>
              <a:buSzPts val="2400"/>
              <a:buFont typeface="Arial"/>
              <a:buNone/>
              <a:defRPr sz="2400" b="0" i="0" u="none" strike="noStrike" cap="none">
                <a:solidFill>
                  <a:srgbClr val="595959"/>
                </a:solidFill>
                <a:latin typeface="Arial"/>
                <a:ea typeface="Arial"/>
                <a:cs typeface="Arial"/>
                <a:sym typeface="Arial"/>
              </a:defRPr>
            </a:lvl3pPr>
            <a:lvl4pPr marR="0" lvl="3"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4pPr>
            <a:lvl5pPr marR="0" lvl="4"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5pPr>
            <a:lvl6pPr marR="0" lvl="5"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6pPr>
            <a:lvl7pPr marR="0" lvl="6"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7pPr>
            <a:lvl8pPr marR="0" lvl="7"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8pPr>
            <a:lvl9pPr marR="0" lvl="8"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9pPr>
          </a:lstStyle>
          <a:p>
            <a:endParaRPr/>
          </a:p>
        </p:txBody>
      </p:sp>
      <p:pic>
        <p:nvPicPr>
          <p:cNvPr id="117" name="Google Shape;117;p25"/>
          <p:cNvPicPr preferRelativeResize="0"/>
          <p:nvPr/>
        </p:nvPicPr>
        <p:blipFill rotWithShape="1">
          <a:blip r:embed="rId2">
            <a:alphaModFix/>
          </a:blip>
          <a:srcRect/>
          <a:stretch/>
        </p:blipFill>
        <p:spPr>
          <a:xfrm rot="5400000">
            <a:off x="1134374" y="2523550"/>
            <a:ext cx="1699452" cy="86265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pening Slide 1 1">
  <p:cSld name="CUSTOM_2_1">
    <p:spTree>
      <p:nvGrpSpPr>
        <p:cNvPr id="1" name="Shape 118"/>
        <p:cNvGrpSpPr/>
        <p:nvPr/>
      </p:nvGrpSpPr>
      <p:grpSpPr>
        <a:xfrm>
          <a:off x="0" y="0"/>
          <a:ext cx="0" cy="0"/>
          <a:chOff x="0" y="0"/>
          <a:chExt cx="0" cy="0"/>
        </a:xfrm>
      </p:grpSpPr>
      <p:sp>
        <p:nvSpPr>
          <p:cNvPr id="119" name="Google Shape;119;p26"/>
          <p:cNvSpPr txBox="1">
            <a:spLocks noGrp="1"/>
          </p:cNvSpPr>
          <p:nvPr>
            <p:ph type="ctrTitle"/>
          </p:nvPr>
        </p:nvSpPr>
        <p:spPr>
          <a:xfrm>
            <a:off x="3586975" y="2372313"/>
            <a:ext cx="4964100" cy="3966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1pPr>
            <a:lvl2pPr marR="0" lvl="1"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2pPr>
            <a:lvl3pPr marR="0" lvl="2"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3pPr>
            <a:lvl4pPr marR="0" lvl="3"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4pPr>
            <a:lvl5pPr marR="0" lvl="4"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5pPr>
            <a:lvl6pPr marR="0" lvl="5"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6pPr>
            <a:lvl7pPr marR="0" lvl="6"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7pPr>
            <a:lvl8pPr marR="0" lvl="7"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8pPr>
            <a:lvl9pPr marR="0" lvl="8"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9pPr>
          </a:lstStyle>
          <a:p>
            <a:endParaRPr/>
          </a:p>
        </p:txBody>
      </p:sp>
      <p:sp>
        <p:nvSpPr>
          <p:cNvPr id="120" name="Google Shape;120;p26"/>
          <p:cNvSpPr txBox="1">
            <a:spLocks noGrp="1"/>
          </p:cNvSpPr>
          <p:nvPr>
            <p:ph type="subTitle" idx="1"/>
          </p:nvPr>
        </p:nvSpPr>
        <p:spPr>
          <a:xfrm>
            <a:off x="3586975" y="2756581"/>
            <a:ext cx="4964100" cy="396600"/>
          </a:xfrm>
          <a:prstGeom prst="rect">
            <a:avLst/>
          </a:prstGeom>
          <a:noFill/>
          <a:ln>
            <a:noFill/>
          </a:ln>
        </p:spPr>
        <p:txBody>
          <a:bodyPr spcFirstLastPara="1" wrap="square" lIns="91425" tIns="91425" rIns="91425" bIns="91425" anchor="t" anchorCtr="0"/>
          <a:lstStyle>
            <a:lvl1pPr marR="0" lvl="0" algn="l" rtl="0">
              <a:lnSpc>
                <a:spcPct val="100000"/>
              </a:lnSpc>
              <a:spcBef>
                <a:spcPts val="100"/>
              </a:spcBef>
              <a:spcAft>
                <a:spcPts val="0"/>
              </a:spcAft>
              <a:buClr>
                <a:srgbClr val="595959"/>
              </a:buClr>
              <a:buSzPts val="1800"/>
              <a:buFont typeface="Lato"/>
              <a:buNone/>
              <a:defRPr sz="1800" b="0" i="0" u="none" strike="noStrike" cap="none">
                <a:solidFill>
                  <a:srgbClr val="595959"/>
                </a:solidFill>
                <a:latin typeface="Lato"/>
                <a:ea typeface="Lato"/>
                <a:cs typeface="Lato"/>
                <a:sym typeface="Lato"/>
              </a:defRPr>
            </a:lvl1pPr>
            <a:lvl2pPr marR="0" lvl="1" algn="l" rtl="0">
              <a:lnSpc>
                <a:spcPct val="100000"/>
              </a:lnSpc>
              <a:spcBef>
                <a:spcPts val="560"/>
              </a:spcBef>
              <a:spcAft>
                <a:spcPts val="0"/>
              </a:spcAft>
              <a:buClr>
                <a:srgbClr val="595959"/>
              </a:buClr>
              <a:buSzPts val="2800"/>
              <a:buFont typeface="Arial"/>
              <a:buNone/>
              <a:defRPr sz="2800" b="0" i="0" u="none" strike="noStrike" cap="none">
                <a:solidFill>
                  <a:srgbClr val="595959"/>
                </a:solidFill>
                <a:latin typeface="Arial"/>
                <a:ea typeface="Arial"/>
                <a:cs typeface="Arial"/>
                <a:sym typeface="Arial"/>
              </a:defRPr>
            </a:lvl2pPr>
            <a:lvl3pPr marR="0" lvl="2" algn="l" rtl="0">
              <a:lnSpc>
                <a:spcPct val="100000"/>
              </a:lnSpc>
              <a:spcBef>
                <a:spcPts val="480"/>
              </a:spcBef>
              <a:spcAft>
                <a:spcPts val="0"/>
              </a:spcAft>
              <a:buClr>
                <a:srgbClr val="595959"/>
              </a:buClr>
              <a:buSzPts val="2400"/>
              <a:buFont typeface="Arial"/>
              <a:buNone/>
              <a:defRPr sz="2400" b="0" i="0" u="none" strike="noStrike" cap="none">
                <a:solidFill>
                  <a:srgbClr val="595959"/>
                </a:solidFill>
                <a:latin typeface="Arial"/>
                <a:ea typeface="Arial"/>
                <a:cs typeface="Arial"/>
                <a:sym typeface="Arial"/>
              </a:defRPr>
            </a:lvl3pPr>
            <a:lvl4pPr marR="0" lvl="3"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4pPr>
            <a:lvl5pPr marR="0" lvl="4"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5pPr>
            <a:lvl6pPr marR="0" lvl="5"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6pPr>
            <a:lvl7pPr marR="0" lvl="6"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7pPr>
            <a:lvl8pPr marR="0" lvl="7"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8pPr>
            <a:lvl9pPr marR="0" lvl="8"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9pPr>
          </a:lstStyle>
          <a:p>
            <a:endParaRPr/>
          </a:p>
        </p:txBody>
      </p:sp>
      <p:cxnSp>
        <p:nvCxnSpPr>
          <p:cNvPr id="121" name="Google Shape;121;p26"/>
          <p:cNvCxnSpPr/>
          <p:nvPr/>
        </p:nvCxnSpPr>
        <p:spPr>
          <a:xfrm>
            <a:off x="3243150" y="2135450"/>
            <a:ext cx="0" cy="1031400"/>
          </a:xfrm>
          <a:prstGeom prst="straightConnector1">
            <a:avLst/>
          </a:prstGeom>
          <a:noFill/>
          <a:ln w="9525" cap="flat" cmpd="sng">
            <a:solidFill>
              <a:srgbClr val="FFFFFF"/>
            </a:solidFill>
            <a:prstDash val="solid"/>
            <a:round/>
            <a:headEnd type="none" w="sm" len="sm"/>
            <a:tailEnd type="none" w="sm" len="sm"/>
          </a:ln>
        </p:spPr>
      </p:cxnSp>
      <p:pic>
        <p:nvPicPr>
          <p:cNvPr id="122" name="Google Shape;122;p26"/>
          <p:cNvPicPr preferRelativeResize="0"/>
          <p:nvPr/>
        </p:nvPicPr>
        <p:blipFill rotWithShape="1">
          <a:blip r:embed="rId2">
            <a:alphaModFix/>
          </a:blip>
          <a:srcRect/>
          <a:stretch/>
        </p:blipFill>
        <p:spPr>
          <a:xfrm>
            <a:off x="1265875" y="2135450"/>
            <a:ext cx="1557027" cy="1124300"/>
          </a:xfrm>
          <a:prstGeom prst="rect">
            <a:avLst/>
          </a:prstGeom>
          <a:noFill/>
          <a:ln>
            <a:noFill/>
          </a:ln>
        </p:spPr>
      </p:pic>
      <p:cxnSp>
        <p:nvCxnSpPr>
          <p:cNvPr id="123" name="Google Shape;123;p26"/>
          <p:cNvCxnSpPr/>
          <p:nvPr/>
        </p:nvCxnSpPr>
        <p:spPr>
          <a:xfrm>
            <a:off x="3308200" y="2349200"/>
            <a:ext cx="0" cy="827100"/>
          </a:xfrm>
          <a:prstGeom prst="straightConnector1">
            <a:avLst/>
          </a:prstGeom>
          <a:noFill/>
          <a:ln w="9525" cap="flat" cmpd="sng">
            <a:solidFill>
              <a:srgbClr val="595959"/>
            </a:solidFill>
            <a:prstDash val="solid"/>
            <a:round/>
            <a:headEnd type="none" w="sm" len="sm"/>
            <a:tailEnd type="none" w="sm" len="sm"/>
          </a:ln>
        </p:spPr>
      </p:cxnSp>
      <p:sp>
        <p:nvSpPr>
          <p:cNvPr id="124" name="Google Shape;124;p26"/>
          <p:cNvSpPr/>
          <p:nvPr/>
        </p:nvSpPr>
        <p:spPr>
          <a:xfrm>
            <a:off x="-75" y="-125"/>
            <a:ext cx="9144000" cy="5143500"/>
          </a:xfrm>
          <a:prstGeom prst="rect">
            <a:avLst/>
          </a:prstGeom>
          <a:solidFill>
            <a:srgbClr val="D8D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26"/>
          <p:cNvSpPr/>
          <p:nvPr/>
        </p:nvSpPr>
        <p:spPr>
          <a:xfrm>
            <a:off x="-75" y="1754450"/>
            <a:ext cx="9144000" cy="1719000"/>
          </a:xfrm>
          <a:prstGeom prst="rect">
            <a:avLst/>
          </a:prstGeom>
          <a:solidFill>
            <a:srgbClr val="FFFFFF">
              <a:alpha val="3686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6" name="Google Shape;126;p26"/>
          <p:cNvPicPr preferRelativeResize="0"/>
          <p:nvPr/>
        </p:nvPicPr>
        <p:blipFill rotWithShape="1">
          <a:blip r:embed="rId2">
            <a:alphaModFix/>
          </a:blip>
          <a:srcRect/>
          <a:stretch/>
        </p:blipFill>
        <p:spPr>
          <a:xfrm>
            <a:off x="677200" y="1958850"/>
            <a:ext cx="1814501" cy="1310198"/>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ext on the Right - Image on the Left">
  <p:cSld name="Title Only_1">
    <p:spTree>
      <p:nvGrpSpPr>
        <p:cNvPr id="1" name="Shape 127"/>
        <p:cNvGrpSpPr/>
        <p:nvPr/>
      </p:nvGrpSpPr>
      <p:grpSpPr>
        <a:xfrm>
          <a:off x="0" y="0"/>
          <a:ext cx="0" cy="0"/>
          <a:chOff x="0" y="0"/>
          <a:chExt cx="0" cy="0"/>
        </a:xfrm>
      </p:grpSpPr>
      <p:sp>
        <p:nvSpPr>
          <p:cNvPr id="128" name="Google Shape;128;p27"/>
          <p:cNvSpPr/>
          <p:nvPr/>
        </p:nvSpPr>
        <p:spPr>
          <a:xfrm>
            <a:off x="0" y="594342"/>
            <a:ext cx="9144000" cy="4549200"/>
          </a:xfrm>
          <a:prstGeom prst="rect">
            <a:avLst/>
          </a:prstGeom>
          <a:solidFill>
            <a:srgbClr val="F9F9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Arial"/>
                <a:ea typeface="Arial"/>
                <a:cs typeface="Arial"/>
                <a:sym typeface="Arial"/>
              </a:rPr>
              <a:t> </a:t>
            </a:r>
            <a:endParaRPr sz="1800" b="0" i="0" u="none" strike="noStrike" cap="none">
              <a:solidFill>
                <a:schemeClr val="lt1"/>
              </a:solidFill>
              <a:latin typeface="Arial"/>
              <a:ea typeface="Arial"/>
              <a:cs typeface="Arial"/>
              <a:sym typeface="Arial"/>
            </a:endParaRPr>
          </a:p>
        </p:txBody>
      </p:sp>
      <p:sp>
        <p:nvSpPr>
          <p:cNvPr id="129" name="Google Shape;129;p27"/>
          <p:cNvSpPr txBox="1">
            <a:spLocks noGrp="1"/>
          </p:cNvSpPr>
          <p:nvPr>
            <p:ph type="title"/>
          </p:nvPr>
        </p:nvSpPr>
        <p:spPr>
          <a:xfrm>
            <a:off x="195671" y="-24684"/>
            <a:ext cx="8229600" cy="675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C11521"/>
              </a:buClr>
              <a:buSzPts val="1400"/>
              <a:buFont typeface="Arial"/>
              <a:buNone/>
              <a:defRPr sz="2000" b="0" i="0" u="none" strike="noStrike" cap="none">
                <a:solidFill>
                  <a:srgbClr val="C1152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0" name="Google Shape;130;p27"/>
          <p:cNvSpPr/>
          <p:nvPr/>
        </p:nvSpPr>
        <p:spPr>
          <a:xfrm>
            <a:off x="268940" y="-7470"/>
            <a:ext cx="1098300" cy="48000"/>
          </a:xfrm>
          <a:prstGeom prst="rect">
            <a:avLst/>
          </a:prstGeom>
          <a:solidFill>
            <a:srgbClr val="C115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43658"/>
              </a:solidFill>
              <a:latin typeface="Arial"/>
              <a:ea typeface="Arial"/>
              <a:cs typeface="Arial"/>
              <a:sym typeface="Arial"/>
            </a:endParaRPr>
          </a:p>
        </p:txBody>
      </p:sp>
      <p:pic>
        <p:nvPicPr>
          <p:cNvPr id="131" name="Google Shape;131;p27" descr="logo.png"/>
          <p:cNvPicPr preferRelativeResize="0"/>
          <p:nvPr/>
        </p:nvPicPr>
        <p:blipFill rotWithShape="1">
          <a:blip r:embed="rId2">
            <a:alphaModFix/>
          </a:blip>
          <a:srcRect/>
          <a:stretch/>
        </p:blipFill>
        <p:spPr>
          <a:xfrm>
            <a:off x="8378325" y="3050"/>
            <a:ext cx="591300" cy="591300"/>
          </a:xfrm>
          <a:prstGeom prst="rect">
            <a:avLst/>
          </a:prstGeom>
          <a:noFill/>
          <a:ln>
            <a:noFill/>
          </a:ln>
        </p:spPr>
      </p:pic>
      <p:sp>
        <p:nvSpPr>
          <p:cNvPr id="132" name="Google Shape;132;p27"/>
          <p:cNvSpPr/>
          <p:nvPr/>
        </p:nvSpPr>
        <p:spPr>
          <a:xfrm>
            <a:off x="4521425" y="599225"/>
            <a:ext cx="4622700" cy="4549200"/>
          </a:xfrm>
          <a:prstGeom prst="rect">
            <a:avLst/>
          </a:prstGeom>
          <a:solidFill>
            <a:srgbClr val="F1F1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ext on the Left - Image on the Right">
  <p:cSld name="Title Only_1_1">
    <p:spTree>
      <p:nvGrpSpPr>
        <p:cNvPr id="1" name="Shape 133"/>
        <p:cNvGrpSpPr/>
        <p:nvPr/>
      </p:nvGrpSpPr>
      <p:grpSpPr>
        <a:xfrm>
          <a:off x="0" y="0"/>
          <a:ext cx="0" cy="0"/>
          <a:chOff x="0" y="0"/>
          <a:chExt cx="0" cy="0"/>
        </a:xfrm>
      </p:grpSpPr>
      <p:sp>
        <p:nvSpPr>
          <p:cNvPr id="134" name="Google Shape;134;p28"/>
          <p:cNvSpPr/>
          <p:nvPr/>
        </p:nvSpPr>
        <p:spPr>
          <a:xfrm>
            <a:off x="0" y="594342"/>
            <a:ext cx="9144000" cy="4549200"/>
          </a:xfrm>
          <a:prstGeom prst="rect">
            <a:avLst/>
          </a:prstGeom>
          <a:solidFill>
            <a:srgbClr val="F9F9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Arial"/>
                <a:ea typeface="Arial"/>
                <a:cs typeface="Arial"/>
                <a:sym typeface="Arial"/>
              </a:rPr>
              <a:t> </a:t>
            </a:r>
            <a:endParaRPr sz="1800" b="0" i="0" u="none" strike="noStrike" cap="none">
              <a:solidFill>
                <a:schemeClr val="lt1"/>
              </a:solidFill>
              <a:latin typeface="Arial"/>
              <a:ea typeface="Arial"/>
              <a:cs typeface="Arial"/>
              <a:sym typeface="Arial"/>
            </a:endParaRPr>
          </a:p>
        </p:txBody>
      </p:sp>
      <p:sp>
        <p:nvSpPr>
          <p:cNvPr id="135" name="Google Shape;135;p28"/>
          <p:cNvSpPr txBox="1">
            <a:spLocks noGrp="1"/>
          </p:cNvSpPr>
          <p:nvPr>
            <p:ph type="title"/>
          </p:nvPr>
        </p:nvSpPr>
        <p:spPr>
          <a:xfrm>
            <a:off x="195671" y="-24684"/>
            <a:ext cx="8229600" cy="675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C11521"/>
              </a:buClr>
              <a:buSzPts val="1400"/>
              <a:buFont typeface="Arial"/>
              <a:buNone/>
              <a:defRPr sz="2000" b="0" i="0" u="none" strike="noStrike" cap="none">
                <a:solidFill>
                  <a:srgbClr val="C1152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6" name="Google Shape;136;p28"/>
          <p:cNvSpPr/>
          <p:nvPr/>
        </p:nvSpPr>
        <p:spPr>
          <a:xfrm>
            <a:off x="268940" y="-7470"/>
            <a:ext cx="1098300" cy="48000"/>
          </a:xfrm>
          <a:prstGeom prst="rect">
            <a:avLst/>
          </a:prstGeom>
          <a:solidFill>
            <a:srgbClr val="C115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43658"/>
              </a:solidFill>
              <a:latin typeface="Arial"/>
              <a:ea typeface="Arial"/>
              <a:cs typeface="Arial"/>
              <a:sym typeface="Arial"/>
            </a:endParaRPr>
          </a:p>
        </p:txBody>
      </p:sp>
      <p:pic>
        <p:nvPicPr>
          <p:cNvPr id="137" name="Google Shape;137;p28" descr="logo.png"/>
          <p:cNvPicPr preferRelativeResize="0"/>
          <p:nvPr/>
        </p:nvPicPr>
        <p:blipFill rotWithShape="1">
          <a:blip r:embed="rId2">
            <a:alphaModFix/>
          </a:blip>
          <a:srcRect/>
          <a:stretch/>
        </p:blipFill>
        <p:spPr>
          <a:xfrm>
            <a:off x="8378325" y="3050"/>
            <a:ext cx="591300" cy="591300"/>
          </a:xfrm>
          <a:prstGeom prst="rect">
            <a:avLst/>
          </a:prstGeom>
          <a:noFill/>
          <a:ln>
            <a:noFill/>
          </a:ln>
        </p:spPr>
      </p:pic>
      <p:sp>
        <p:nvSpPr>
          <p:cNvPr id="138" name="Google Shape;138;p28"/>
          <p:cNvSpPr/>
          <p:nvPr/>
        </p:nvSpPr>
        <p:spPr>
          <a:xfrm>
            <a:off x="0" y="599225"/>
            <a:ext cx="4630500" cy="4549200"/>
          </a:xfrm>
          <a:prstGeom prst="rect">
            <a:avLst/>
          </a:prstGeom>
          <a:solidFill>
            <a:srgbClr val="F1F1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ustom Layout">
  <p:cSld name="CUSTOM_1">
    <p:spTree>
      <p:nvGrpSpPr>
        <p:cNvPr id="1" name="Shape 139"/>
        <p:cNvGrpSpPr/>
        <p:nvPr/>
      </p:nvGrpSpPr>
      <p:grpSpPr>
        <a:xfrm>
          <a:off x="0" y="0"/>
          <a:ext cx="0" cy="0"/>
          <a:chOff x="0" y="0"/>
          <a:chExt cx="0" cy="0"/>
        </a:xfrm>
      </p:grpSpPr>
      <p:sp>
        <p:nvSpPr>
          <p:cNvPr id="140" name="Google Shape;140;p29"/>
          <p:cNvSpPr/>
          <p:nvPr/>
        </p:nvSpPr>
        <p:spPr>
          <a:xfrm>
            <a:off x="62600" y="63175"/>
            <a:ext cx="9009600" cy="5026200"/>
          </a:xfrm>
          <a:prstGeom prst="rect">
            <a:avLst/>
          </a:prstGeom>
          <a:solidFill>
            <a:srgbClr val="F5F5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ustom Layout 1">
  <p:cSld name="CUSTOM_1_1">
    <p:spTree>
      <p:nvGrpSpPr>
        <p:cNvPr id="1" name="Shape 141"/>
        <p:cNvGrpSpPr/>
        <p:nvPr/>
      </p:nvGrpSpPr>
      <p:grpSpPr>
        <a:xfrm>
          <a:off x="0" y="0"/>
          <a:ext cx="0" cy="0"/>
          <a:chOff x="0" y="0"/>
          <a:chExt cx="0" cy="0"/>
        </a:xfrm>
      </p:grpSpPr>
      <p:pic>
        <p:nvPicPr>
          <p:cNvPr id="142" name="Google Shape;142;p30"/>
          <p:cNvPicPr preferRelativeResize="0"/>
          <p:nvPr/>
        </p:nvPicPr>
        <p:blipFill rotWithShape="1">
          <a:blip r:embed="rId2">
            <a:alphaModFix/>
          </a:blip>
          <a:srcRect/>
          <a:stretch/>
        </p:blipFill>
        <p:spPr>
          <a:xfrm>
            <a:off x="3" y="0"/>
            <a:ext cx="9144000" cy="51435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ustom Layout 1 1">
  <p:cSld name="CUSTOM_1_1_1">
    <p:spTree>
      <p:nvGrpSpPr>
        <p:cNvPr id="1" name="Shape 143"/>
        <p:cNvGrpSpPr/>
        <p:nvPr/>
      </p:nvGrpSpPr>
      <p:grpSpPr>
        <a:xfrm>
          <a:off x="0" y="0"/>
          <a:ext cx="0" cy="0"/>
          <a:chOff x="0" y="0"/>
          <a:chExt cx="0" cy="0"/>
        </a:xfrm>
      </p:grpSpPr>
      <p:sp>
        <p:nvSpPr>
          <p:cNvPr id="144" name="Google Shape;144;p31"/>
          <p:cNvSpPr/>
          <p:nvPr/>
        </p:nvSpPr>
        <p:spPr>
          <a:xfrm flipH="1">
            <a:off x="-7875" y="0"/>
            <a:ext cx="33900" cy="586800"/>
          </a:xfrm>
          <a:prstGeom prst="rect">
            <a:avLst/>
          </a:prstGeom>
          <a:solidFill>
            <a:srgbClr val="3336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363A"/>
              </a:solidFill>
              <a:latin typeface="Arial"/>
              <a:ea typeface="Arial"/>
              <a:cs typeface="Arial"/>
              <a:sym typeface="Arial"/>
            </a:endParaRPr>
          </a:p>
        </p:txBody>
      </p:sp>
      <p:pic>
        <p:nvPicPr>
          <p:cNvPr id="145" name="Google Shape;145;p31"/>
          <p:cNvPicPr preferRelativeResize="0"/>
          <p:nvPr/>
        </p:nvPicPr>
        <p:blipFill rotWithShape="1">
          <a:blip r:embed="rId2">
            <a:alphaModFix/>
          </a:blip>
          <a:srcRect/>
          <a:stretch/>
        </p:blipFill>
        <p:spPr>
          <a:xfrm>
            <a:off x="-7875" y="478175"/>
            <a:ext cx="9151869" cy="4665326"/>
          </a:xfrm>
          <a:prstGeom prst="rect">
            <a:avLst/>
          </a:prstGeom>
          <a:noFill/>
          <a:ln>
            <a:noFill/>
          </a:ln>
        </p:spPr>
      </p:pic>
      <p:sp>
        <p:nvSpPr>
          <p:cNvPr id="146" name="Google Shape;146;p31"/>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C11521"/>
              </a:buClr>
              <a:buSzPts val="1100"/>
              <a:buFont typeface="Lato"/>
              <a:buNone/>
              <a:defRPr sz="1700" b="0" i="0" u="none" strike="noStrike" cap="none">
                <a:solidFill>
                  <a:srgbClr val="C1152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147" name="Google Shape;147;p31"/>
          <p:cNvPicPr preferRelativeResize="0"/>
          <p:nvPr/>
        </p:nvPicPr>
        <p:blipFill rotWithShape="1">
          <a:blip r:embed="rId3">
            <a:alphaModFix/>
          </a:blip>
          <a:srcRect/>
          <a:stretch/>
        </p:blipFill>
        <p:spPr>
          <a:xfrm>
            <a:off x="8644500" y="137775"/>
            <a:ext cx="371426" cy="188549"/>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48"/>
        <p:cNvGrpSpPr/>
        <p:nvPr/>
      </p:nvGrpSpPr>
      <p:grpSpPr>
        <a:xfrm>
          <a:off x="0" y="0"/>
          <a:ext cx="0" cy="0"/>
          <a:chOff x="0" y="0"/>
          <a:chExt cx="0" cy="0"/>
        </a:xfrm>
      </p:grpSpPr>
      <p:sp>
        <p:nvSpPr>
          <p:cNvPr id="149" name="Google Shape;149;p32"/>
          <p:cNvSpPr txBox="1">
            <a:spLocks noGrp="1"/>
          </p:cNvSpPr>
          <p:nvPr>
            <p:ph type="sldNum" idx="12"/>
          </p:nvPr>
        </p:nvSpPr>
        <p:spPr>
          <a:xfrm>
            <a:off x="8523541" y="4695623"/>
            <a:ext cx="548700" cy="393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50" name="Google Shape;150;p32"/>
          <p:cNvSpPr/>
          <p:nvPr/>
        </p:nvSpPr>
        <p:spPr>
          <a:xfrm>
            <a:off x="62600" y="63175"/>
            <a:ext cx="9009600" cy="5026200"/>
          </a:xfrm>
          <a:prstGeom prst="rect">
            <a:avLst/>
          </a:prstGeom>
          <a:solidFill>
            <a:srgbClr val="F5F5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51" name="Google Shape;151;p32" descr="Lixar-logo.png"/>
          <p:cNvPicPr preferRelativeResize="0"/>
          <p:nvPr/>
        </p:nvPicPr>
        <p:blipFill rotWithShape="1">
          <a:blip r:embed="rId2">
            <a:alphaModFix/>
          </a:blip>
          <a:srcRect/>
          <a:stretch/>
        </p:blipFill>
        <p:spPr>
          <a:xfrm>
            <a:off x="3485275" y="1834625"/>
            <a:ext cx="2039550" cy="148329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ext on the Right - Image on the Left 2">
  <p:cSld name="Text on the Right - Image on the Left 2">
    <p:spTree>
      <p:nvGrpSpPr>
        <p:cNvPr id="1" name="Shape 158"/>
        <p:cNvGrpSpPr/>
        <p:nvPr/>
      </p:nvGrpSpPr>
      <p:grpSpPr>
        <a:xfrm>
          <a:off x="0" y="0"/>
          <a:ext cx="0" cy="0"/>
          <a:chOff x="0" y="0"/>
          <a:chExt cx="0" cy="0"/>
        </a:xfrm>
      </p:grpSpPr>
      <p:sp>
        <p:nvSpPr>
          <p:cNvPr id="159" name="Google Shape;159;p34"/>
          <p:cNvSpPr txBox="1">
            <a:spLocks noGrp="1"/>
          </p:cNvSpPr>
          <p:nvPr>
            <p:ph type="title"/>
          </p:nvPr>
        </p:nvSpPr>
        <p:spPr>
          <a:xfrm>
            <a:off x="195675" y="0"/>
            <a:ext cx="8229600" cy="4782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C11521"/>
              </a:buClr>
              <a:buSzPts val="1800"/>
              <a:buFont typeface="Lato"/>
              <a:buNone/>
              <a:defRPr sz="1800" b="0" i="0" u="none" strike="noStrike" cap="none">
                <a:solidFill>
                  <a:srgbClr val="C11521"/>
                </a:solidFill>
                <a:latin typeface="Lato"/>
                <a:ea typeface="Lato"/>
                <a:cs typeface="Lato"/>
                <a:sym typeface="Lato"/>
              </a:defRPr>
            </a:lvl1pPr>
            <a:lvl2pPr marR="0" lvl="1" algn="l" rtl="0">
              <a:lnSpc>
                <a:spcPct val="100000"/>
              </a:lnSpc>
              <a:spcBef>
                <a:spcPts val="0"/>
              </a:spcBef>
              <a:spcAft>
                <a:spcPts val="0"/>
              </a:spcAft>
              <a:buClr>
                <a:srgbClr val="000000"/>
              </a:buClr>
              <a:buSzPts val="1800"/>
              <a:buFont typeface="Lato"/>
              <a:buNone/>
              <a:defRPr sz="1800" b="0" i="0" u="none" strike="noStrike" cap="none">
                <a:solidFill>
                  <a:srgbClr val="000000"/>
                </a:solidFill>
                <a:latin typeface="Lato"/>
                <a:ea typeface="Lato"/>
                <a:cs typeface="Lato"/>
                <a:sym typeface="Lato"/>
              </a:defRPr>
            </a:lvl2pPr>
            <a:lvl3pPr marR="0" lvl="2" algn="l" rtl="0">
              <a:lnSpc>
                <a:spcPct val="100000"/>
              </a:lnSpc>
              <a:spcBef>
                <a:spcPts val="0"/>
              </a:spcBef>
              <a:spcAft>
                <a:spcPts val="0"/>
              </a:spcAft>
              <a:buClr>
                <a:srgbClr val="000000"/>
              </a:buClr>
              <a:buSzPts val="1800"/>
              <a:buFont typeface="Lato"/>
              <a:buNone/>
              <a:defRPr sz="1800" b="0" i="0" u="none" strike="noStrike" cap="none">
                <a:solidFill>
                  <a:srgbClr val="000000"/>
                </a:solidFill>
                <a:latin typeface="Lato"/>
                <a:ea typeface="Lato"/>
                <a:cs typeface="Lato"/>
                <a:sym typeface="Lato"/>
              </a:defRPr>
            </a:lvl3pPr>
            <a:lvl4pPr marR="0" lvl="3" algn="l" rtl="0">
              <a:lnSpc>
                <a:spcPct val="100000"/>
              </a:lnSpc>
              <a:spcBef>
                <a:spcPts val="0"/>
              </a:spcBef>
              <a:spcAft>
                <a:spcPts val="0"/>
              </a:spcAft>
              <a:buClr>
                <a:srgbClr val="000000"/>
              </a:buClr>
              <a:buSzPts val="1800"/>
              <a:buFont typeface="Lato"/>
              <a:buNone/>
              <a:defRPr sz="1800" b="0" i="0" u="none" strike="noStrike" cap="none">
                <a:solidFill>
                  <a:srgbClr val="000000"/>
                </a:solidFill>
                <a:latin typeface="Lato"/>
                <a:ea typeface="Lato"/>
                <a:cs typeface="Lato"/>
                <a:sym typeface="Lato"/>
              </a:defRPr>
            </a:lvl4pPr>
            <a:lvl5pPr marR="0" lvl="4" algn="l" rtl="0">
              <a:lnSpc>
                <a:spcPct val="100000"/>
              </a:lnSpc>
              <a:spcBef>
                <a:spcPts val="0"/>
              </a:spcBef>
              <a:spcAft>
                <a:spcPts val="0"/>
              </a:spcAft>
              <a:buClr>
                <a:srgbClr val="000000"/>
              </a:buClr>
              <a:buSzPts val="1800"/>
              <a:buFont typeface="Lato"/>
              <a:buNone/>
              <a:defRPr sz="1800" b="0" i="0" u="none" strike="noStrike" cap="none">
                <a:solidFill>
                  <a:srgbClr val="000000"/>
                </a:solidFill>
                <a:latin typeface="Lato"/>
                <a:ea typeface="Lato"/>
                <a:cs typeface="Lato"/>
                <a:sym typeface="Lato"/>
              </a:defRPr>
            </a:lvl5pPr>
            <a:lvl6pPr marR="0" lvl="5" algn="l" rtl="0">
              <a:lnSpc>
                <a:spcPct val="100000"/>
              </a:lnSpc>
              <a:spcBef>
                <a:spcPts val="0"/>
              </a:spcBef>
              <a:spcAft>
                <a:spcPts val="0"/>
              </a:spcAft>
              <a:buClr>
                <a:srgbClr val="000000"/>
              </a:buClr>
              <a:buSzPts val="1800"/>
              <a:buFont typeface="Lato"/>
              <a:buNone/>
              <a:defRPr sz="1800" b="0" i="0" u="none" strike="noStrike" cap="none">
                <a:solidFill>
                  <a:srgbClr val="000000"/>
                </a:solidFill>
                <a:latin typeface="Lato"/>
                <a:ea typeface="Lato"/>
                <a:cs typeface="Lato"/>
                <a:sym typeface="Lato"/>
              </a:defRPr>
            </a:lvl6pPr>
            <a:lvl7pPr marR="0" lvl="6" algn="l" rtl="0">
              <a:lnSpc>
                <a:spcPct val="100000"/>
              </a:lnSpc>
              <a:spcBef>
                <a:spcPts val="0"/>
              </a:spcBef>
              <a:spcAft>
                <a:spcPts val="0"/>
              </a:spcAft>
              <a:buClr>
                <a:srgbClr val="000000"/>
              </a:buClr>
              <a:buSzPts val="1800"/>
              <a:buFont typeface="Lato"/>
              <a:buNone/>
              <a:defRPr sz="1800" b="0" i="0" u="none" strike="noStrike" cap="none">
                <a:solidFill>
                  <a:srgbClr val="000000"/>
                </a:solidFill>
                <a:latin typeface="Lato"/>
                <a:ea typeface="Lato"/>
                <a:cs typeface="Lato"/>
                <a:sym typeface="Lato"/>
              </a:defRPr>
            </a:lvl7pPr>
            <a:lvl8pPr marR="0" lvl="7" algn="l" rtl="0">
              <a:lnSpc>
                <a:spcPct val="100000"/>
              </a:lnSpc>
              <a:spcBef>
                <a:spcPts val="0"/>
              </a:spcBef>
              <a:spcAft>
                <a:spcPts val="0"/>
              </a:spcAft>
              <a:buClr>
                <a:srgbClr val="000000"/>
              </a:buClr>
              <a:buSzPts val="1800"/>
              <a:buFont typeface="Lato"/>
              <a:buNone/>
              <a:defRPr sz="1800" b="0" i="0" u="none" strike="noStrike" cap="none">
                <a:solidFill>
                  <a:srgbClr val="000000"/>
                </a:solidFill>
                <a:latin typeface="Lato"/>
                <a:ea typeface="Lato"/>
                <a:cs typeface="Lato"/>
                <a:sym typeface="Lato"/>
              </a:defRPr>
            </a:lvl8pPr>
            <a:lvl9pPr marR="0" lvl="8" algn="l" rtl="0">
              <a:lnSpc>
                <a:spcPct val="100000"/>
              </a:lnSpc>
              <a:spcBef>
                <a:spcPts val="0"/>
              </a:spcBef>
              <a:spcAft>
                <a:spcPts val="0"/>
              </a:spcAft>
              <a:buClr>
                <a:srgbClr val="000000"/>
              </a:buClr>
              <a:buSzPts val="1800"/>
              <a:buFont typeface="Lato"/>
              <a:buNone/>
              <a:defRPr sz="1800" b="0" i="0" u="none" strike="noStrike" cap="none">
                <a:solidFill>
                  <a:srgbClr val="000000"/>
                </a:solidFill>
                <a:latin typeface="Lato"/>
                <a:ea typeface="Lato"/>
                <a:cs typeface="Lato"/>
                <a:sym typeface="Lato"/>
              </a:defRPr>
            </a:lvl9pPr>
          </a:lstStyle>
          <a:p>
            <a:endParaRPr/>
          </a:p>
        </p:txBody>
      </p:sp>
      <p:pic>
        <p:nvPicPr>
          <p:cNvPr id="160" name="Google Shape;160;p34"/>
          <p:cNvPicPr preferRelativeResize="0"/>
          <p:nvPr/>
        </p:nvPicPr>
        <p:blipFill rotWithShape="1">
          <a:blip r:embed="rId2">
            <a:alphaModFix/>
          </a:blip>
          <a:srcRect/>
          <a:stretch/>
        </p:blipFill>
        <p:spPr>
          <a:xfrm>
            <a:off x="8644500" y="137775"/>
            <a:ext cx="371426" cy="188549"/>
          </a:xfrm>
          <a:prstGeom prst="rect">
            <a:avLst/>
          </a:prstGeom>
          <a:noFill/>
          <a:ln>
            <a:noFill/>
          </a:ln>
        </p:spPr>
      </p:pic>
      <p:sp>
        <p:nvSpPr>
          <p:cNvPr id="161" name="Google Shape;161;p34"/>
          <p:cNvSpPr/>
          <p:nvPr/>
        </p:nvSpPr>
        <p:spPr>
          <a:xfrm>
            <a:off x="-25" y="478175"/>
            <a:ext cx="9144000" cy="4665300"/>
          </a:xfrm>
          <a:prstGeom prst="rect">
            <a:avLst/>
          </a:prstGeom>
          <a:solidFill>
            <a:srgbClr val="F9F9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34"/>
          <p:cNvSpPr/>
          <p:nvPr/>
        </p:nvSpPr>
        <p:spPr>
          <a:xfrm flipH="1">
            <a:off x="-125" y="0"/>
            <a:ext cx="41700" cy="478200"/>
          </a:xfrm>
          <a:prstGeom prst="rect">
            <a:avLst/>
          </a:prstGeom>
          <a:solidFill>
            <a:srgbClr val="BB29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B2938"/>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63"/>
        <p:cNvGrpSpPr/>
        <p:nvPr/>
      </p:nvGrpSpPr>
      <p:grpSpPr>
        <a:xfrm>
          <a:off x="0" y="0"/>
          <a:ext cx="0" cy="0"/>
          <a:chOff x="0" y="0"/>
          <a:chExt cx="0" cy="0"/>
        </a:xfrm>
      </p:grpSpPr>
      <p:sp>
        <p:nvSpPr>
          <p:cNvPr id="164" name="Google Shape;164;p35"/>
          <p:cNvSpPr/>
          <p:nvPr/>
        </p:nvSpPr>
        <p:spPr>
          <a:xfrm>
            <a:off x="0" y="-24675"/>
            <a:ext cx="9144000" cy="5168100"/>
          </a:xfrm>
          <a:prstGeom prst="rect">
            <a:avLst/>
          </a:prstGeom>
          <a:solidFill>
            <a:srgbClr val="F9F9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Arial"/>
                <a:ea typeface="Arial"/>
                <a:cs typeface="Arial"/>
                <a:sym typeface="Arial"/>
              </a:rPr>
              <a:t> </a:t>
            </a:r>
            <a:endParaRPr sz="1800" b="0" i="0" u="none" strike="noStrike" cap="none">
              <a:solidFill>
                <a:schemeClr val="lt1"/>
              </a:solidFill>
              <a:latin typeface="Arial"/>
              <a:ea typeface="Arial"/>
              <a:cs typeface="Arial"/>
              <a:sym typeface="Arial"/>
            </a:endParaRPr>
          </a:p>
        </p:txBody>
      </p:sp>
      <p:sp>
        <p:nvSpPr>
          <p:cNvPr id="165" name="Google Shape;165;p35"/>
          <p:cNvSpPr txBox="1">
            <a:spLocks noGrp="1"/>
          </p:cNvSpPr>
          <p:nvPr>
            <p:ph type="title"/>
          </p:nvPr>
        </p:nvSpPr>
        <p:spPr>
          <a:xfrm>
            <a:off x="-4" y="-39259"/>
            <a:ext cx="8229600" cy="675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C11521"/>
              </a:buClr>
              <a:buSzPts val="1400"/>
              <a:buFont typeface="Lato"/>
              <a:buNone/>
              <a:defRPr sz="2000" b="0" i="0" u="none" strike="noStrike" cap="none">
                <a:solidFill>
                  <a:srgbClr val="C1152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166" name="Google Shape;166;p35" descr="logo.png"/>
          <p:cNvPicPr preferRelativeResize="0"/>
          <p:nvPr/>
        </p:nvPicPr>
        <p:blipFill rotWithShape="1">
          <a:blip r:embed="rId2">
            <a:alphaModFix/>
          </a:blip>
          <a:srcRect/>
          <a:stretch/>
        </p:blipFill>
        <p:spPr>
          <a:xfrm>
            <a:off x="8378325" y="3050"/>
            <a:ext cx="591300" cy="5913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ustom Layout 1 1 1">
  <p:cSld name="CUSTOM_1_1_1_1">
    <p:spTree>
      <p:nvGrpSpPr>
        <p:cNvPr id="1" name="Shape 167"/>
        <p:cNvGrpSpPr/>
        <p:nvPr/>
      </p:nvGrpSpPr>
      <p:grpSpPr>
        <a:xfrm>
          <a:off x="0" y="0"/>
          <a:ext cx="0" cy="0"/>
          <a:chOff x="0" y="0"/>
          <a:chExt cx="0" cy="0"/>
        </a:xfrm>
      </p:grpSpPr>
      <p:sp>
        <p:nvSpPr>
          <p:cNvPr id="168" name="Google Shape;168;p36"/>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C11521"/>
              </a:buClr>
              <a:buSzPts val="1100"/>
              <a:buFont typeface="Lato"/>
              <a:buNone/>
              <a:defRPr sz="1700" b="0" i="0" u="none" strike="noStrike" cap="none">
                <a:solidFill>
                  <a:srgbClr val="C1152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169" name="Google Shape;169;p36"/>
          <p:cNvPicPr preferRelativeResize="0"/>
          <p:nvPr/>
        </p:nvPicPr>
        <p:blipFill rotWithShape="1">
          <a:blip r:embed="rId2">
            <a:alphaModFix/>
          </a:blip>
          <a:srcRect/>
          <a:stretch/>
        </p:blipFill>
        <p:spPr>
          <a:xfrm>
            <a:off x="8644500" y="137775"/>
            <a:ext cx="371426" cy="188549"/>
          </a:xfrm>
          <a:prstGeom prst="rect">
            <a:avLst/>
          </a:prstGeom>
          <a:noFill/>
          <a:ln>
            <a:noFill/>
          </a:ln>
        </p:spPr>
      </p:pic>
      <p:sp>
        <p:nvSpPr>
          <p:cNvPr id="170" name="Google Shape;170;p36"/>
          <p:cNvSpPr/>
          <p:nvPr/>
        </p:nvSpPr>
        <p:spPr>
          <a:xfrm>
            <a:off x="-25" y="478175"/>
            <a:ext cx="9144000" cy="4665300"/>
          </a:xfrm>
          <a:prstGeom prst="rect">
            <a:avLst/>
          </a:prstGeom>
          <a:solidFill>
            <a:srgbClr val="F9F9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36"/>
          <p:cNvSpPr/>
          <p:nvPr/>
        </p:nvSpPr>
        <p:spPr>
          <a:xfrm flipH="1">
            <a:off x="-125" y="0"/>
            <a:ext cx="41700" cy="478200"/>
          </a:xfrm>
          <a:prstGeom prst="rect">
            <a:avLst/>
          </a:prstGeom>
          <a:solidFill>
            <a:srgbClr val="BB29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B2938"/>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Opening Slide">
  <p:cSld name="CUSTOM">
    <p:spTree>
      <p:nvGrpSpPr>
        <p:cNvPr id="1" name="Shape 172"/>
        <p:cNvGrpSpPr/>
        <p:nvPr/>
      </p:nvGrpSpPr>
      <p:grpSpPr>
        <a:xfrm>
          <a:off x="0" y="0"/>
          <a:ext cx="0" cy="0"/>
          <a:chOff x="0" y="0"/>
          <a:chExt cx="0" cy="0"/>
        </a:xfrm>
      </p:grpSpPr>
      <p:pic>
        <p:nvPicPr>
          <p:cNvPr id="173" name="Google Shape;173;p37"/>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74" name="Google Shape;174;p37"/>
          <p:cNvSpPr txBox="1">
            <a:spLocks noGrp="1"/>
          </p:cNvSpPr>
          <p:nvPr>
            <p:ph type="ctrTitle"/>
          </p:nvPr>
        </p:nvSpPr>
        <p:spPr>
          <a:xfrm>
            <a:off x="3586975" y="2250800"/>
            <a:ext cx="4964100" cy="3966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1pPr>
            <a:lvl2pPr marR="0" lvl="1"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2pPr>
            <a:lvl3pPr marR="0" lvl="2"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3pPr>
            <a:lvl4pPr marR="0" lvl="3"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4pPr>
            <a:lvl5pPr marR="0" lvl="4"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5pPr>
            <a:lvl6pPr marR="0" lvl="5"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6pPr>
            <a:lvl7pPr marR="0" lvl="6"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7pPr>
            <a:lvl8pPr marR="0" lvl="7"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8pPr>
            <a:lvl9pPr marR="0" lvl="8"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9pPr>
          </a:lstStyle>
          <a:p>
            <a:endParaRPr/>
          </a:p>
        </p:txBody>
      </p:sp>
      <p:sp>
        <p:nvSpPr>
          <p:cNvPr id="175" name="Google Shape;175;p37"/>
          <p:cNvSpPr txBox="1">
            <a:spLocks noGrp="1"/>
          </p:cNvSpPr>
          <p:nvPr>
            <p:ph type="subTitle" idx="1"/>
          </p:nvPr>
        </p:nvSpPr>
        <p:spPr>
          <a:xfrm>
            <a:off x="3586975" y="2635069"/>
            <a:ext cx="4964100" cy="396600"/>
          </a:xfrm>
          <a:prstGeom prst="rect">
            <a:avLst/>
          </a:prstGeom>
          <a:noFill/>
          <a:ln>
            <a:noFill/>
          </a:ln>
        </p:spPr>
        <p:txBody>
          <a:bodyPr spcFirstLastPara="1" wrap="square" lIns="91425" tIns="91425" rIns="91425" bIns="91425" anchor="t" anchorCtr="0"/>
          <a:lstStyle>
            <a:lvl1pPr marR="0" lvl="0" algn="l" rtl="0">
              <a:lnSpc>
                <a:spcPct val="100000"/>
              </a:lnSpc>
              <a:spcBef>
                <a:spcPts val="640"/>
              </a:spcBef>
              <a:spcAft>
                <a:spcPts val="0"/>
              </a:spcAft>
              <a:buClr>
                <a:srgbClr val="FFFFFF"/>
              </a:buClr>
              <a:buSzPts val="1800"/>
              <a:buFont typeface="Lato"/>
              <a:buNone/>
              <a:defRPr sz="1800" b="0" i="0" u="none" strike="noStrike" cap="none">
                <a:solidFill>
                  <a:srgbClr val="FFFFFF"/>
                </a:solidFill>
                <a:latin typeface="Lato"/>
                <a:ea typeface="Lato"/>
                <a:cs typeface="Lato"/>
                <a:sym typeface="Lato"/>
              </a:defRPr>
            </a:lvl1pPr>
            <a:lvl2pPr marR="0" lvl="1" algn="l" rtl="0">
              <a:lnSpc>
                <a:spcPct val="100000"/>
              </a:lnSpc>
              <a:spcBef>
                <a:spcPts val="56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2pPr>
            <a:lvl3pPr marR="0" lvl="2" algn="l" rtl="0">
              <a:lnSpc>
                <a:spcPct val="100000"/>
              </a:lnSpc>
              <a:spcBef>
                <a:spcPts val="48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R="0" lvl="4"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R="0" lvl="5"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R="0" lvl="6"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R="0" lvl="7"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R="0" lvl="8"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endParaRPr/>
          </a:p>
        </p:txBody>
      </p:sp>
      <p:pic>
        <p:nvPicPr>
          <p:cNvPr id="176" name="Google Shape;176;p37"/>
          <p:cNvPicPr preferRelativeResize="0"/>
          <p:nvPr/>
        </p:nvPicPr>
        <p:blipFill rotWithShape="1">
          <a:blip r:embed="rId3">
            <a:alphaModFix/>
          </a:blip>
          <a:srcRect/>
          <a:stretch/>
        </p:blipFill>
        <p:spPr>
          <a:xfrm>
            <a:off x="1174601" y="2010791"/>
            <a:ext cx="1553752" cy="1121925"/>
          </a:xfrm>
          <a:prstGeom prst="rect">
            <a:avLst/>
          </a:prstGeom>
          <a:noFill/>
          <a:ln>
            <a:noFill/>
          </a:ln>
        </p:spPr>
      </p:pic>
      <p:cxnSp>
        <p:nvCxnSpPr>
          <p:cNvPr id="177" name="Google Shape;177;p37"/>
          <p:cNvCxnSpPr/>
          <p:nvPr/>
        </p:nvCxnSpPr>
        <p:spPr>
          <a:xfrm>
            <a:off x="3243150" y="2135450"/>
            <a:ext cx="0" cy="1031400"/>
          </a:xfrm>
          <a:prstGeom prst="straightConnector1">
            <a:avLst/>
          </a:prstGeom>
          <a:noFill/>
          <a:ln w="9525" cap="flat" cmpd="sng">
            <a:solidFill>
              <a:srgbClr val="FFFFFF"/>
            </a:solidFill>
            <a:prstDash val="solid"/>
            <a:round/>
            <a:headEnd type="none" w="sm" len="sm"/>
            <a:tailEnd type="none" w="sm" len="sm"/>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Opening Slide 2">
  <p:cSld name="CUSTOM_3">
    <p:spTree>
      <p:nvGrpSpPr>
        <p:cNvPr id="1" name="Shape 178"/>
        <p:cNvGrpSpPr/>
        <p:nvPr/>
      </p:nvGrpSpPr>
      <p:grpSpPr>
        <a:xfrm>
          <a:off x="0" y="0"/>
          <a:ext cx="0" cy="0"/>
          <a:chOff x="0" y="0"/>
          <a:chExt cx="0" cy="0"/>
        </a:xfrm>
      </p:grpSpPr>
      <p:pic>
        <p:nvPicPr>
          <p:cNvPr id="179" name="Google Shape;179;p38"/>
          <p:cNvPicPr preferRelativeResize="0"/>
          <p:nvPr/>
        </p:nvPicPr>
        <p:blipFill rotWithShape="1">
          <a:blip r:embed="rId2">
            <a:alphaModFix/>
          </a:blip>
          <a:srcRect/>
          <a:stretch/>
        </p:blipFill>
        <p:spPr>
          <a:xfrm>
            <a:off x="-5" y="0"/>
            <a:ext cx="9143988" cy="5143500"/>
          </a:xfrm>
          <a:prstGeom prst="rect">
            <a:avLst/>
          </a:prstGeom>
          <a:noFill/>
          <a:ln>
            <a:noFill/>
          </a:ln>
        </p:spPr>
      </p:pic>
      <p:sp>
        <p:nvSpPr>
          <p:cNvPr id="180" name="Google Shape;180;p38"/>
          <p:cNvSpPr/>
          <p:nvPr/>
        </p:nvSpPr>
        <p:spPr>
          <a:xfrm>
            <a:off x="-75" y="0"/>
            <a:ext cx="9144000" cy="5143500"/>
          </a:xfrm>
          <a:prstGeom prst="rect">
            <a:avLst/>
          </a:prstGeom>
          <a:solidFill>
            <a:srgbClr val="000000">
              <a:alpha val="5647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38"/>
          <p:cNvSpPr txBox="1">
            <a:spLocks noGrp="1"/>
          </p:cNvSpPr>
          <p:nvPr>
            <p:ph type="ctrTitle"/>
          </p:nvPr>
        </p:nvSpPr>
        <p:spPr>
          <a:xfrm>
            <a:off x="3586975" y="2313125"/>
            <a:ext cx="4964100" cy="3966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1pPr>
            <a:lvl2pPr marR="0" lvl="1"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2pPr>
            <a:lvl3pPr marR="0" lvl="2"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3pPr>
            <a:lvl4pPr marR="0" lvl="3"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4pPr>
            <a:lvl5pPr marR="0" lvl="4"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5pPr>
            <a:lvl6pPr marR="0" lvl="5"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6pPr>
            <a:lvl7pPr marR="0" lvl="6"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7pPr>
            <a:lvl8pPr marR="0" lvl="7"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8pPr>
            <a:lvl9pPr marR="0" lvl="8"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9pPr>
          </a:lstStyle>
          <a:p>
            <a:endParaRPr/>
          </a:p>
        </p:txBody>
      </p:sp>
      <p:sp>
        <p:nvSpPr>
          <p:cNvPr id="182" name="Google Shape;182;p38"/>
          <p:cNvSpPr txBox="1">
            <a:spLocks noGrp="1"/>
          </p:cNvSpPr>
          <p:nvPr>
            <p:ph type="subTitle" idx="1"/>
          </p:nvPr>
        </p:nvSpPr>
        <p:spPr>
          <a:xfrm>
            <a:off x="3586975" y="2697394"/>
            <a:ext cx="4964100" cy="396600"/>
          </a:xfrm>
          <a:prstGeom prst="rect">
            <a:avLst/>
          </a:prstGeom>
          <a:noFill/>
          <a:ln>
            <a:noFill/>
          </a:ln>
        </p:spPr>
        <p:txBody>
          <a:bodyPr spcFirstLastPara="1" wrap="square" lIns="91425" tIns="91425" rIns="91425" bIns="91425" anchor="t" anchorCtr="0"/>
          <a:lstStyle>
            <a:lvl1pPr marR="0" lvl="0" algn="l" rtl="0">
              <a:lnSpc>
                <a:spcPct val="100000"/>
              </a:lnSpc>
              <a:spcBef>
                <a:spcPts val="640"/>
              </a:spcBef>
              <a:spcAft>
                <a:spcPts val="0"/>
              </a:spcAft>
              <a:buClr>
                <a:srgbClr val="FFFFFF"/>
              </a:buClr>
              <a:buSzPts val="1800"/>
              <a:buFont typeface="Lato"/>
              <a:buNone/>
              <a:defRPr sz="1800" b="0" i="0" u="none" strike="noStrike" cap="none">
                <a:solidFill>
                  <a:srgbClr val="FFFFFF"/>
                </a:solidFill>
                <a:latin typeface="Lato"/>
                <a:ea typeface="Lato"/>
                <a:cs typeface="Lato"/>
                <a:sym typeface="Lato"/>
              </a:defRPr>
            </a:lvl1pPr>
            <a:lvl2pPr marR="0" lvl="1" algn="l" rtl="0">
              <a:lnSpc>
                <a:spcPct val="100000"/>
              </a:lnSpc>
              <a:spcBef>
                <a:spcPts val="56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2pPr>
            <a:lvl3pPr marR="0" lvl="2" algn="l" rtl="0">
              <a:lnSpc>
                <a:spcPct val="100000"/>
              </a:lnSpc>
              <a:spcBef>
                <a:spcPts val="48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R="0" lvl="4"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R="0" lvl="5"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R="0" lvl="6"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R="0" lvl="7"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R="0" lvl="8"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endParaRPr/>
          </a:p>
        </p:txBody>
      </p:sp>
      <p:pic>
        <p:nvPicPr>
          <p:cNvPr id="183" name="Google Shape;183;p38"/>
          <p:cNvPicPr preferRelativeResize="0"/>
          <p:nvPr/>
        </p:nvPicPr>
        <p:blipFill rotWithShape="1">
          <a:blip r:embed="rId3">
            <a:alphaModFix/>
          </a:blip>
          <a:srcRect/>
          <a:stretch/>
        </p:blipFill>
        <p:spPr>
          <a:xfrm>
            <a:off x="1174601" y="2073116"/>
            <a:ext cx="1553752" cy="1121925"/>
          </a:xfrm>
          <a:prstGeom prst="rect">
            <a:avLst/>
          </a:prstGeom>
          <a:noFill/>
          <a:ln>
            <a:noFill/>
          </a:ln>
        </p:spPr>
      </p:pic>
      <p:cxnSp>
        <p:nvCxnSpPr>
          <p:cNvPr id="184" name="Google Shape;184;p38"/>
          <p:cNvCxnSpPr/>
          <p:nvPr/>
        </p:nvCxnSpPr>
        <p:spPr>
          <a:xfrm>
            <a:off x="3243150" y="2197775"/>
            <a:ext cx="0" cy="1031400"/>
          </a:xfrm>
          <a:prstGeom prst="straightConnector1">
            <a:avLst/>
          </a:prstGeom>
          <a:noFill/>
          <a:ln w="9525" cap="flat" cmpd="sng">
            <a:solidFill>
              <a:srgbClr val="FFFFFF"/>
            </a:solidFill>
            <a:prstDash val="solid"/>
            <a:round/>
            <a:headEnd type="none" w="sm" len="sm"/>
            <a:tailEnd type="none" w="sm" len="sm"/>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Opening Slide 1">
  <p:cSld name="CUSTOM_2">
    <p:spTree>
      <p:nvGrpSpPr>
        <p:cNvPr id="1" name="Shape 185"/>
        <p:cNvGrpSpPr/>
        <p:nvPr/>
      </p:nvGrpSpPr>
      <p:grpSpPr>
        <a:xfrm>
          <a:off x="0" y="0"/>
          <a:ext cx="0" cy="0"/>
          <a:chOff x="0" y="0"/>
          <a:chExt cx="0" cy="0"/>
        </a:xfrm>
      </p:grpSpPr>
      <p:sp>
        <p:nvSpPr>
          <p:cNvPr id="186" name="Google Shape;186;p39"/>
          <p:cNvSpPr/>
          <p:nvPr/>
        </p:nvSpPr>
        <p:spPr>
          <a:xfrm>
            <a:off x="-75" y="-1125"/>
            <a:ext cx="9314700" cy="5196300"/>
          </a:xfrm>
          <a:prstGeom prst="rect">
            <a:avLst/>
          </a:prstGeom>
          <a:solidFill>
            <a:srgbClr val="F5F5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87" name="Google Shape;187;p39"/>
          <p:cNvSpPr/>
          <p:nvPr/>
        </p:nvSpPr>
        <p:spPr>
          <a:xfrm>
            <a:off x="-75" y="2095375"/>
            <a:ext cx="9144000" cy="1719000"/>
          </a:xfrm>
          <a:prstGeom prst="rect">
            <a:avLst/>
          </a:prstGeom>
          <a:solidFill>
            <a:srgbClr val="FFFFFF">
              <a:alpha val="3647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39"/>
          <p:cNvSpPr txBox="1">
            <a:spLocks noGrp="1"/>
          </p:cNvSpPr>
          <p:nvPr>
            <p:ph type="ctrTitle"/>
          </p:nvPr>
        </p:nvSpPr>
        <p:spPr>
          <a:xfrm>
            <a:off x="3101750" y="2541313"/>
            <a:ext cx="4964100" cy="3966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1pPr>
            <a:lvl2pPr marR="0" lvl="1"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2pPr>
            <a:lvl3pPr marR="0" lvl="2"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3pPr>
            <a:lvl4pPr marR="0" lvl="3"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4pPr>
            <a:lvl5pPr marR="0" lvl="4"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5pPr>
            <a:lvl6pPr marR="0" lvl="5"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6pPr>
            <a:lvl7pPr marR="0" lvl="6"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7pPr>
            <a:lvl8pPr marR="0" lvl="7"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8pPr>
            <a:lvl9pPr marR="0" lvl="8"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9pPr>
          </a:lstStyle>
          <a:p>
            <a:endParaRPr/>
          </a:p>
        </p:txBody>
      </p:sp>
      <p:sp>
        <p:nvSpPr>
          <p:cNvPr id="189" name="Google Shape;189;p39"/>
          <p:cNvSpPr txBox="1">
            <a:spLocks noGrp="1"/>
          </p:cNvSpPr>
          <p:nvPr>
            <p:ph type="subTitle" idx="1"/>
          </p:nvPr>
        </p:nvSpPr>
        <p:spPr>
          <a:xfrm>
            <a:off x="3101750" y="2925581"/>
            <a:ext cx="4964100" cy="396600"/>
          </a:xfrm>
          <a:prstGeom prst="rect">
            <a:avLst/>
          </a:prstGeom>
          <a:noFill/>
          <a:ln>
            <a:noFill/>
          </a:ln>
        </p:spPr>
        <p:txBody>
          <a:bodyPr spcFirstLastPara="1" wrap="square" lIns="91425" tIns="91425" rIns="91425" bIns="91425" anchor="t" anchorCtr="0"/>
          <a:lstStyle>
            <a:lvl1pPr marR="0" lvl="0" algn="l" rtl="0">
              <a:lnSpc>
                <a:spcPct val="100000"/>
              </a:lnSpc>
              <a:spcBef>
                <a:spcPts val="100"/>
              </a:spcBef>
              <a:spcAft>
                <a:spcPts val="0"/>
              </a:spcAft>
              <a:buClr>
                <a:srgbClr val="595959"/>
              </a:buClr>
              <a:buSzPts val="1800"/>
              <a:buFont typeface="Lato"/>
              <a:buNone/>
              <a:defRPr sz="1800" b="0" i="0" u="none" strike="noStrike" cap="none">
                <a:solidFill>
                  <a:srgbClr val="595959"/>
                </a:solidFill>
                <a:latin typeface="Lato"/>
                <a:ea typeface="Lato"/>
                <a:cs typeface="Lato"/>
                <a:sym typeface="Lato"/>
              </a:defRPr>
            </a:lvl1pPr>
            <a:lvl2pPr marR="0" lvl="1" algn="l" rtl="0">
              <a:lnSpc>
                <a:spcPct val="100000"/>
              </a:lnSpc>
              <a:spcBef>
                <a:spcPts val="560"/>
              </a:spcBef>
              <a:spcAft>
                <a:spcPts val="0"/>
              </a:spcAft>
              <a:buClr>
                <a:srgbClr val="595959"/>
              </a:buClr>
              <a:buSzPts val="2800"/>
              <a:buFont typeface="Arial"/>
              <a:buNone/>
              <a:defRPr sz="2800" b="0" i="0" u="none" strike="noStrike" cap="none">
                <a:solidFill>
                  <a:srgbClr val="595959"/>
                </a:solidFill>
                <a:latin typeface="Arial"/>
                <a:ea typeface="Arial"/>
                <a:cs typeface="Arial"/>
                <a:sym typeface="Arial"/>
              </a:defRPr>
            </a:lvl2pPr>
            <a:lvl3pPr marR="0" lvl="2" algn="l" rtl="0">
              <a:lnSpc>
                <a:spcPct val="100000"/>
              </a:lnSpc>
              <a:spcBef>
                <a:spcPts val="480"/>
              </a:spcBef>
              <a:spcAft>
                <a:spcPts val="0"/>
              </a:spcAft>
              <a:buClr>
                <a:srgbClr val="595959"/>
              </a:buClr>
              <a:buSzPts val="2400"/>
              <a:buFont typeface="Arial"/>
              <a:buNone/>
              <a:defRPr sz="2400" b="0" i="0" u="none" strike="noStrike" cap="none">
                <a:solidFill>
                  <a:srgbClr val="595959"/>
                </a:solidFill>
                <a:latin typeface="Arial"/>
                <a:ea typeface="Arial"/>
                <a:cs typeface="Arial"/>
                <a:sym typeface="Arial"/>
              </a:defRPr>
            </a:lvl3pPr>
            <a:lvl4pPr marR="0" lvl="3"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4pPr>
            <a:lvl5pPr marR="0" lvl="4"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5pPr>
            <a:lvl6pPr marR="0" lvl="5"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6pPr>
            <a:lvl7pPr marR="0" lvl="6"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7pPr>
            <a:lvl8pPr marR="0" lvl="7"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8pPr>
            <a:lvl9pPr marR="0" lvl="8"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9pPr>
          </a:lstStyle>
          <a:p>
            <a:endParaRPr/>
          </a:p>
        </p:txBody>
      </p:sp>
      <p:pic>
        <p:nvPicPr>
          <p:cNvPr id="190" name="Google Shape;190;p39"/>
          <p:cNvPicPr preferRelativeResize="0"/>
          <p:nvPr/>
        </p:nvPicPr>
        <p:blipFill rotWithShape="1">
          <a:blip r:embed="rId2">
            <a:alphaModFix/>
          </a:blip>
          <a:srcRect/>
          <a:stretch/>
        </p:blipFill>
        <p:spPr>
          <a:xfrm rot="5400000">
            <a:off x="1134374" y="2523550"/>
            <a:ext cx="1699452" cy="8626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Opening Slide 1 1">
  <p:cSld name="CUSTOM_2_1">
    <p:spTree>
      <p:nvGrpSpPr>
        <p:cNvPr id="1" name="Shape 191"/>
        <p:cNvGrpSpPr/>
        <p:nvPr/>
      </p:nvGrpSpPr>
      <p:grpSpPr>
        <a:xfrm>
          <a:off x="0" y="0"/>
          <a:ext cx="0" cy="0"/>
          <a:chOff x="0" y="0"/>
          <a:chExt cx="0" cy="0"/>
        </a:xfrm>
      </p:grpSpPr>
      <p:sp>
        <p:nvSpPr>
          <p:cNvPr id="192" name="Google Shape;192;p40"/>
          <p:cNvSpPr txBox="1">
            <a:spLocks noGrp="1"/>
          </p:cNvSpPr>
          <p:nvPr>
            <p:ph type="ctrTitle"/>
          </p:nvPr>
        </p:nvSpPr>
        <p:spPr>
          <a:xfrm>
            <a:off x="3586975" y="2372313"/>
            <a:ext cx="4964100" cy="3966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1pPr>
            <a:lvl2pPr marR="0" lvl="1"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2pPr>
            <a:lvl3pPr marR="0" lvl="2"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3pPr>
            <a:lvl4pPr marR="0" lvl="3"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4pPr>
            <a:lvl5pPr marR="0" lvl="4"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5pPr>
            <a:lvl6pPr marR="0" lvl="5"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6pPr>
            <a:lvl7pPr marR="0" lvl="6"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7pPr>
            <a:lvl8pPr marR="0" lvl="7"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8pPr>
            <a:lvl9pPr marR="0" lvl="8"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9pPr>
          </a:lstStyle>
          <a:p>
            <a:endParaRPr/>
          </a:p>
        </p:txBody>
      </p:sp>
      <p:sp>
        <p:nvSpPr>
          <p:cNvPr id="193" name="Google Shape;193;p40"/>
          <p:cNvSpPr txBox="1">
            <a:spLocks noGrp="1"/>
          </p:cNvSpPr>
          <p:nvPr>
            <p:ph type="subTitle" idx="1"/>
          </p:nvPr>
        </p:nvSpPr>
        <p:spPr>
          <a:xfrm>
            <a:off x="3586975" y="2756581"/>
            <a:ext cx="4964100" cy="396600"/>
          </a:xfrm>
          <a:prstGeom prst="rect">
            <a:avLst/>
          </a:prstGeom>
          <a:noFill/>
          <a:ln>
            <a:noFill/>
          </a:ln>
        </p:spPr>
        <p:txBody>
          <a:bodyPr spcFirstLastPara="1" wrap="square" lIns="91425" tIns="91425" rIns="91425" bIns="91425" anchor="t" anchorCtr="0"/>
          <a:lstStyle>
            <a:lvl1pPr marR="0" lvl="0" algn="l" rtl="0">
              <a:lnSpc>
                <a:spcPct val="100000"/>
              </a:lnSpc>
              <a:spcBef>
                <a:spcPts val="100"/>
              </a:spcBef>
              <a:spcAft>
                <a:spcPts val="0"/>
              </a:spcAft>
              <a:buClr>
                <a:srgbClr val="595959"/>
              </a:buClr>
              <a:buSzPts val="1800"/>
              <a:buFont typeface="Lato"/>
              <a:buNone/>
              <a:defRPr sz="1800" b="0" i="0" u="none" strike="noStrike" cap="none">
                <a:solidFill>
                  <a:srgbClr val="595959"/>
                </a:solidFill>
                <a:latin typeface="Lato"/>
                <a:ea typeface="Lato"/>
                <a:cs typeface="Lato"/>
                <a:sym typeface="Lato"/>
              </a:defRPr>
            </a:lvl1pPr>
            <a:lvl2pPr marR="0" lvl="1" algn="l" rtl="0">
              <a:lnSpc>
                <a:spcPct val="100000"/>
              </a:lnSpc>
              <a:spcBef>
                <a:spcPts val="560"/>
              </a:spcBef>
              <a:spcAft>
                <a:spcPts val="0"/>
              </a:spcAft>
              <a:buClr>
                <a:srgbClr val="595959"/>
              </a:buClr>
              <a:buSzPts val="2800"/>
              <a:buFont typeface="Arial"/>
              <a:buNone/>
              <a:defRPr sz="2800" b="0" i="0" u="none" strike="noStrike" cap="none">
                <a:solidFill>
                  <a:srgbClr val="595959"/>
                </a:solidFill>
                <a:latin typeface="Arial"/>
                <a:ea typeface="Arial"/>
                <a:cs typeface="Arial"/>
                <a:sym typeface="Arial"/>
              </a:defRPr>
            </a:lvl2pPr>
            <a:lvl3pPr marR="0" lvl="2" algn="l" rtl="0">
              <a:lnSpc>
                <a:spcPct val="100000"/>
              </a:lnSpc>
              <a:spcBef>
                <a:spcPts val="480"/>
              </a:spcBef>
              <a:spcAft>
                <a:spcPts val="0"/>
              </a:spcAft>
              <a:buClr>
                <a:srgbClr val="595959"/>
              </a:buClr>
              <a:buSzPts val="2400"/>
              <a:buFont typeface="Arial"/>
              <a:buNone/>
              <a:defRPr sz="2400" b="0" i="0" u="none" strike="noStrike" cap="none">
                <a:solidFill>
                  <a:srgbClr val="595959"/>
                </a:solidFill>
                <a:latin typeface="Arial"/>
                <a:ea typeface="Arial"/>
                <a:cs typeface="Arial"/>
                <a:sym typeface="Arial"/>
              </a:defRPr>
            </a:lvl3pPr>
            <a:lvl4pPr marR="0" lvl="3"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4pPr>
            <a:lvl5pPr marR="0" lvl="4"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5pPr>
            <a:lvl6pPr marR="0" lvl="5"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6pPr>
            <a:lvl7pPr marR="0" lvl="6"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7pPr>
            <a:lvl8pPr marR="0" lvl="7"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8pPr>
            <a:lvl9pPr marR="0" lvl="8"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9pPr>
          </a:lstStyle>
          <a:p>
            <a:endParaRPr/>
          </a:p>
        </p:txBody>
      </p:sp>
      <p:cxnSp>
        <p:nvCxnSpPr>
          <p:cNvPr id="194" name="Google Shape;194;p40"/>
          <p:cNvCxnSpPr/>
          <p:nvPr/>
        </p:nvCxnSpPr>
        <p:spPr>
          <a:xfrm>
            <a:off x="3243150" y="2135450"/>
            <a:ext cx="0" cy="1031400"/>
          </a:xfrm>
          <a:prstGeom prst="straightConnector1">
            <a:avLst/>
          </a:prstGeom>
          <a:noFill/>
          <a:ln w="9525" cap="flat" cmpd="sng">
            <a:solidFill>
              <a:srgbClr val="FFFFFF"/>
            </a:solidFill>
            <a:prstDash val="solid"/>
            <a:round/>
            <a:headEnd type="none" w="sm" len="sm"/>
            <a:tailEnd type="none" w="sm" len="sm"/>
          </a:ln>
        </p:spPr>
      </p:cxnSp>
      <p:pic>
        <p:nvPicPr>
          <p:cNvPr id="195" name="Google Shape;195;p40"/>
          <p:cNvPicPr preferRelativeResize="0"/>
          <p:nvPr/>
        </p:nvPicPr>
        <p:blipFill rotWithShape="1">
          <a:blip r:embed="rId2">
            <a:alphaModFix/>
          </a:blip>
          <a:srcRect/>
          <a:stretch/>
        </p:blipFill>
        <p:spPr>
          <a:xfrm>
            <a:off x="1265875" y="2135450"/>
            <a:ext cx="1557027" cy="1124300"/>
          </a:xfrm>
          <a:prstGeom prst="rect">
            <a:avLst/>
          </a:prstGeom>
          <a:noFill/>
          <a:ln>
            <a:noFill/>
          </a:ln>
        </p:spPr>
      </p:pic>
      <p:cxnSp>
        <p:nvCxnSpPr>
          <p:cNvPr id="196" name="Google Shape;196;p40"/>
          <p:cNvCxnSpPr/>
          <p:nvPr/>
        </p:nvCxnSpPr>
        <p:spPr>
          <a:xfrm>
            <a:off x="3308200" y="2349200"/>
            <a:ext cx="0" cy="827100"/>
          </a:xfrm>
          <a:prstGeom prst="straightConnector1">
            <a:avLst/>
          </a:prstGeom>
          <a:noFill/>
          <a:ln w="9525" cap="flat" cmpd="sng">
            <a:solidFill>
              <a:srgbClr val="595959"/>
            </a:solidFill>
            <a:prstDash val="solid"/>
            <a:round/>
            <a:headEnd type="none" w="sm" len="sm"/>
            <a:tailEnd type="none" w="sm" len="sm"/>
          </a:ln>
        </p:spPr>
      </p:cxnSp>
      <p:sp>
        <p:nvSpPr>
          <p:cNvPr id="197" name="Google Shape;197;p40"/>
          <p:cNvSpPr/>
          <p:nvPr/>
        </p:nvSpPr>
        <p:spPr>
          <a:xfrm>
            <a:off x="-75" y="-125"/>
            <a:ext cx="9144000" cy="5143500"/>
          </a:xfrm>
          <a:prstGeom prst="rect">
            <a:avLst/>
          </a:prstGeom>
          <a:solidFill>
            <a:srgbClr val="D8D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40"/>
          <p:cNvSpPr/>
          <p:nvPr/>
        </p:nvSpPr>
        <p:spPr>
          <a:xfrm>
            <a:off x="-75" y="1754450"/>
            <a:ext cx="9144000" cy="1719000"/>
          </a:xfrm>
          <a:prstGeom prst="rect">
            <a:avLst/>
          </a:prstGeom>
          <a:solidFill>
            <a:srgbClr val="FFFFFF">
              <a:alpha val="3647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9" name="Google Shape;199;p40"/>
          <p:cNvPicPr preferRelativeResize="0"/>
          <p:nvPr/>
        </p:nvPicPr>
        <p:blipFill rotWithShape="1">
          <a:blip r:embed="rId2">
            <a:alphaModFix/>
          </a:blip>
          <a:srcRect/>
          <a:stretch/>
        </p:blipFill>
        <p:spPr>
          <a:xfrm>
            <a:off x="677200" y="1958850"/>
            <a:ext cx="1814501" cy="1310198"/>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ext on the Right - Image on the Left">
  <p:cSld name="Title Only_1">
    <p:spTree>
      <p:nvGrpSpPr>
        <p:cNvPr id="1" name="Shape 200"/>
        <p:cNvGrpSpPr/>
        <p:nvPr/>
      </p:nvGrpSpPr>
      <p:grpSpPr>
        <a:xfrm>
          <a:off x="0" y="0"/>
          <a:ext cx="0" cy="0"/>
          <a:chOff x="0" y="0"/>
          <a:chExt cx="0" cy="0"/>
        </a:xfrm>
      </p:grpSpPr>
      <p:sp>
        <p:nvSpPr>
          <p:cNvPr id="201" name="Google Shape;201;p41"/>
          <p:cNvSpPr/>
          <p:nvPr/>
        </p:nvSpPr>
        <p:spPr>
          <a:xfrm>
            <a:off x="0" y="594342"/>
            <a:ext cx="9144000" cy="4549200"/>
          </a:xfrm>
          <a:prstGeom prst="rect">
            <a:avLst/>
          </a:prstGeom>
          <a:solidFill>
            <a:srgbClr val="F9F9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Arial"/>
                <a:ea typeface="Arial"/>
                <a:cs typeface="Arial"/>
                <a:sym typeface="Arial"/>
              </a:rPr>
              <a:t> </a:t>
            </a:r>
            <a:endParaRPr sz="1800" b="0" i="0" u="none" strike="noStrike" cap="none">
              <a:solidFill>
                <a:schemeClr val="lt1"/>
              </a:solidFill>
              <a:latin typeface="Arial"/>
              <a:ea typeface="Arial"/>
              <a:cs typeface="Arial"/>
              <a:sym typeface="Arial"/>
            </a:endParaRPr>
          </a:p>
        </p:txBody>
      </p:sp>
      <p:sp>
        <p:nvSpPr>
          <p:cNvPr id="202" name="Google Shape;202;p41"/>
          <p:cNvSpPr txBox="1">
            <a:spLocks noGrp="1"/>
          </p:cNvSpPr>
          <p:nvPr>
            <p:ph type="title"/>
          </p:nvPr>
        </p:nvSpPr>
        <p:spPr>
          <a:xfrm>
            <a:off x="195671" y="-24684"/>
            <a:ext cx="8229600" cy="675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C11521"/>
              </a:buClr>
              <a:buSzPts val="1400"/>
              <a:buFont typeface="Arial"/>
              <a:buNone/>
              <a:defRPr sz="2000" b="0" i="0" u="none" strike="noStrike" cap="none">
                <a:solidFill>
                  <a:srgbClr val="C1152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03" name="Google Shape;203;p41"/>
          <p:cNvSpPr/>
          <p:nvPr/>
        </p:nvSpPr>
        <p:spPr>
          <a:xfrm>
            <a:off x="268940" y="-7470"/>
            <a:ext cx="1098300" cy="48000"/>
          </a:xfrm>
          <a:prstGeom prst="rect">
            <a:avLst/>
          </a:prstGeom>
          <a:solidFill>
            <a:srgbClr val="C115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43658"/>
              </a:solidFill>
              <a:latin typeface="Arial"/>
              <a:ea typeface="Arial"/>
              <a:cs typeface="Arial"/>
              <a:sym typeface="Arial"/>
            </a:endParaRPr>
          </a:p>
        </p:txBody>
      </p:sp>
      <p:pic>
        <p:nvPicPr>
          <p:cNvPr id="204" name="Google Shape;204;p41" descr="logo.png"/>
          <p:cNvPicPr preferRelativeResize="0"/>
          <p:nvPr/>
        </p:nvPicPr>
        <p:blipFill rotWithShape="1">
          <a:blip r:embed="rId2">
            <a:alphaModFix/>
          </a:blip>
          <a:srcRect/>
          <a:stretch/>
        </p:blipFill>
        <p:spPr>
          <a:xfrm>
            <a:off x="8378325" y="3050"/>
            <a:ext cx="591300" cy="591300"/>
          </a:xfrm>
          <a:prstGeom prst="rect">
            <a:avLst/>
          </a:prstGeom>
          <a:noFill/>
          <a:ln>
            <a:noFill/>
          </a:ln>
        </p:spPr>
      </p:pic>
      <p:sp>
        <p:nvSpPr>
          <p:cNvPr id="205" name="Google Shape;205;p41"/>
          <p:cNvSpPr/>
          <p:nvPr/>
        </p:nvSpPr>
        <p:spPr>
          <a:xfrm>
            <a:off x="4521425" y="599225"/>
            <a:ext cx="4622700" cy="4549200"/>
          </a:xfrm>
          <a:prstGeom prst="rect">
            <a:avLst/>
          </a:prstGeom>
          <a:solidFill>
            <a:srgbClr val="F1F1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ext on the Left - Image on the Right">
  <p:cSld name="Title Only_1_1">
    <p:spTree>
      <p:nvGrpSpPr>
        <p:cNvPr id="1" name="Shape 206"/>
        <p:cNvGrpSpPr/>
        <p:nvPr/>
      </p:nvGrpSpPr>
      <p:grpSpPr>
        <a:xfrm>
          <a:off x="0" y="0"/>
          <a:ext cx="0" cy="0"/>
          <a:chOff x="0" y="0"/>
          <a:chExt cx="0" cy="0"/>
        </a:xfrm>
      </p:grpSpPr>
      <p:sp>
        <p:nvSpPr>
          <p:cNvPr id="207" name="Google Shape;207;p42"/>
          <p:cNvSpPr/>
          <p:nvPr/>
        </p:nvSpPr>
        <p:spPr>
          <a:xfrm>
            <a:off x="0" y="594342"/>
            <a:ext cx="9144000" cy="4549200"/>
          </a:xfrm>
          <a:prstGeom prst="rect">
            <a:avLst/>
          </a:prstGeom>
          <a:solidFill>
            <a:srgbClr val="F9F9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Arial"/>
                <a:ea typeface="Arial"/>
                <a:cs typeface="Arial"/>
                <a:sym typeface="Arial"/>
              </a:rPr>
              <a:t> </a:t>
            </a:r>
            <a:endParaRPr sz="1800" b="0" i="0" u="none" strike="noStrike" cap="none">
              <a:solidFill>
                <a:schemeClr val="lt1"/>
              </a:solidFill>
              <a:latin typeface="Arial"/>
              <a:ea typeface="Arial"/>
              <a:cs typeface="Arial"/>
              <a:sym typeface="Arial"/>
            </a:endParaRPr>
          </a:p>
        </p:txBody>
      </p:sp>
      <p:sp>
        <p:nvSpPr>
          <p:cNvPr id="208" name="Google Shape;208;p42"/>
          <p:cNvSpPr txBox="1">
            <a:spLocks noGrp="1"/>
          </p:cNvSpPr>
          <p:nvPr>
            <p:ph type="title"/>
          </p:nvPr>
        </p:nvSpPr>
        <p:spPr>
          <a:xfrm>
            <a:off x="195671" y="-24684"/>
            <a:ext cx="8229600" cy="675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C11521"/>
              </a:buClr>
              <a:buSzPts val="1400"/>
              <a:buFont typeface="Arial"/>
              <a:buNone/>
              <a:defRPr sz="2000" b="0" i="0" u="none" strike="noStrike" cap="none">
                <a:solidFill>
                  <a:srgbClr val="C1152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09" name="Google Shape;209;p42"/>
          <p:cNvSpPr/>
          <p:nvPr/>
        </p:nvSpPr>
        <p:spPr>
          <a:xfrm>
            <a:off x="268940" y="-7470"/>
            <a:ext cx="1098300" cy="48000"/>
          </a:xfrm>
          <a:prstGeom prst="rect">
            <a:avLst/>
          </a:prstGeom>
          <a:solidFill>
            <a:srgbClr val="C115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43658"/>
              </a:solidFill>
              <a:latin typeface="Arial"/>
              <a:ea typeface="Arial"/>
              <a:cs typeface="Arial"/>
              <a:sym typeface="Arial"/>
            </a:endParaRPr>
          </a:p>
        </p:txBody>
      </p:sp>
      <p:pic>
        <p:nvPicPr>
          <p:cNvPr id="210" name="Google Shape;210;p42" descr="logo.png"/>
          <p:cNvPicPr preferRelativeResize="0"/>
          <p:nvPr/>
        </p:nvPicPr>
        <p:blipFill rotWithShape="1">
          <a:blip r:embed="rId2">
            <a:alphaModFix/>
          </a:blip>
          <a:srcRect/>
          <a:stretch/>
        </p:blipFill>
        <p:spPr>
          <a:xfrm>
            <a:off x="8378325" y="3050"/>
            <a:ext cx="591300" cy="591300"/>
          </a:xfrm>
          <a:prstGeom prst="rect">
            <a:avLst/>
          </a:prstGeom>
          <a:noFill/>
          <a:ln>
            <a:noFill/>
          </a:ln>
        </p:spPr>
      </p:pic>
      <p:sp>
        <p:nvSpPr>
          <p:cNvPr id="211" name="Google Shape;211;p42"/>
          <p:cNvSpPr/>
          <p:nvPr/>
        </p:nvSpPr>
        <p:spPr>
          <a:xfrm>
            <a:off x="0" y="599225"/>
            <a:ext cx="4630500" cy="4549200"/>
          </a:xfrm>
          <a:prstGeom prst="rect">
            <a:avLst/>
          </a:prstGeom>
          <a:solidFill>
            <a:srgbClr val="F1F1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ustom Layout">
  <p:cSld name="CUSTOM_1">
    <p:spTree>
      <p:nvGrpSpPr>
        <p:cNvPr id="1" name="Shape 212"/>
        <p:cNvGrpSpPr/>
        <p:nvPr/>
      </p:nvGrpSpPr>
      <p:grpSpPr>
        <a:xfrm>
          <a:off x="0" y="0"/>
          <a:ext cx="0" cy="0"/>
          <a:chOff x="0" y="0"/>
          <a:chExt cx="0" cy="0"/>
        </a:xfrm>
      </p:grpSpPr>
      <p:sp>
        <p:nvSpPr>
          <p:cNvPr id="213" name="Google Shape;213;p43"/>
          <p:cNvSpPr/>
          <p:nvPr/>
        </p:nvSpPr>
        <p:spPr>
          <a:xfrm>
            <a:off x="62600" y="63175"/>
            <a:ext cx="9009600" cy="5026200"/>
          </a:xfrm>
          <a:prstGeom prst="rect">
            <a:avLst/>
          </a:prstGeom>
          <a:solidFill>
            <a:srgbClr val="F5F5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ustom Layout 1">
  <p:cSld name="CUSTOM_1_1">
    <p:spTree>
      <p:nvGrpSpPr>
        <p:cNvPr id="1" name="Shape 214"/>
        <p:cNvGrpSpPr/>
        <p:nvPr/>
      </p:nvGrpSpPr>
      <p:grpSpPr>
        <a:xfrm>
          <a:off x="0" y="0"/>
          <a:ext cx="0" cy="0"/>
          <a:chOff x="0" y="0"/>
          <a:chExt cx="0" cy="0"/>
        </a:xfrm>
      </p:grpSpPr>
      <p:pic>
        <p:nvPicPr>
          <p:cNvPr id="215" name="Google Shape;215;p44"/>
          <p:cNvPicPr preferRelativeResize="0"/>
          <p:nvPr/>
        </p:nvPicPr>
        <p:blipFill rotWithShape="1">
          <a:blip r:embed="rId2">
            <a:alphaModFix/>
          </a:blip>
          <a:srcRect/>
          <a:stretch/>
        </p:blipFill>
        <p:spPr>
          <a:xfrm>
            <a:off x="3" y="0"/>
            <a:ext cx="9144000" cy="51435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ustom Layout 1 1">
  <p:cSld name="CUSTOM_1_1_1">
    <p:spTree>
      <p:nvGrpSpPr>
        <p:cNvPr id="1" name="Shape 216"/>
        <p:cNvGrpSpPr/>
        <p:nvPr/>
      </p:nvGrpSpPr>
      <p:grpSpPr>
        <a:xfrm>
          <a:off x="0" y="0"/>
          <a:ext cx="0" cy="0"/>
          <a:chOff x="0" y="0"/>
          <a:chExt cx="0" cy="0"/>
        </a:xfrm>
      </p:grpSpPr>
      <p:sp>
        <p:nvSpPr>
          <p:cNvPr id="217" name="Google Shape;217;p45"/>
          <p:cNvSpPr/>
          <p:nvPr/>
        </p:nvSpPr>
        <p:spPr>
          <a:xfrm flipH="1">
            <a:off x="-7875" y="0"/>
            <a:ext cx="33900" cy="586800"/>
          </a:xfrm>
          <a:prstGeom prst="rect">
            <a:avLst/>
          </a:prstGeom>
          <a:solidFill>
            <a:srgbClr val="3336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363A"/>
              </a:solidFill>
              <a:latin typeface="Arial"/>
              <a:ea typeface="Arial"/>
              <a:cs typeface="Arial"/>
              <a:sym typeface="Arial"/>
            </a:endParaRPr>
          </a:p>
        </p:txBody>
      </p:sp>
      <p:pic>
        <p:nvPicPr>
          <p:cNvPr id="218" name="Google Shape;218;p45"/>
          <p:cNvPicPr preferRelativeResize="0"/>
          <p:nvPr/>
        </p:nvPicPr>
        <p:blipFill rotWithShape="1">
          <a:blip r:embed="rId2">
            <a:alphaModFix/>
          </a:blip>
          <a:srcRect/>
          <a:stretch/>
        </p:blipFill>
        <p:spPr>
          <a:xfrm>
            <a:off x="-7875" y="478175"/>
            <a:ext cx="9151869" cy="4665326"/>
          </a:xfrm>
          <a:prstGeom prst="rect">
            <a:avLst/>
          </a:prstGeom>
          <a:noFill/>
          <a:ln>
            <a:noFill/>
          </a:ln>
        </p:spPr>
      </p:pic>
      <p:sp>
        <p:nvSpPr>
          <p:cNvPr id="219" name="Google Shape;219;p45"/>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C11521"/>
              </a:buClr>
              <a:buSzPts val="1100"/>
              <a:buFont typeface="Lato"/>
              <a:buNone/>
              <a:defRPr sz="1700" b="0" i="0" u="none" strike="noStrike" cap="none">
                <a:solidFill>
                  <a:srgbClr val="C1152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220" name="Google Shape;220;p45"/>
          <p:cNvPicPr preferRelativeResize="0"/>
          <p:nvPr/>
        </p:nvPicPr>
        <p:blipFill rotWithShape="1">
          <a:blip r:embed="rId3">
            <a:alphaModFix/>
          </a:blip>
          <a:srcRect/>
          <a:stretch/>
        </p:blipFill>
        <p:spPr>
          <a:xfrm>
            <a:off x="8644500" y="137775"/>
            <a:ext cx="371426" cy="188549"/>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21"/>
        <p:cNvGrpSpPr/>
        <p:nvPr/>
      </p:nvGrpSpPr>
      <p:grpSpPr>
        <a:xfrm>
          <a:off x="0" y="0"/>
          <a:ext cx="0" cy="0"/>
          <a:chOff x="0" y="0"/>
          <a:chExt cx="0" cy="0"/>
        </a:xfrm>
      </p:grpSpPr>
      <p:sp>
        <p:nvSpPr>
          <p:cNvPr id="222" name="Google Shape;222;p46"/>
          <p:cNvSpPr txBox="1">
            <a:spLocks noGrp="1"/>
          </p:cNvSpPr>
          <p:nvPr>
            <p:ph type="sldNum" idx="12"/>
          </p:nvPr>
        </p:nvSpPr>
        <p:spPr>
          <a:xfrm>
            <a:off x="8523541" y="4695623"/>
            <a:ext cx="548700" cy="393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23" name="Google Shape;223;p46"/>
          <p:cNvSpPr/>
          <p:nvPr/>
        </p:nvSpPr>
        <p:spPr>
          <a:xfrm>
            <a:off x="62600" y="63175"/>
            <a:ext cx="9009600" cy="5026200"/>
          </a:xfrm>
          <a:prstGeom prst="rect">
            <a:avLst/>
          </a:prstGeom>
          <a:solidFill>
            <a:srgbClr val="F5F5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24" name="Google Shape;224;p46" descr="Lixar-logo.png"/>
          <p:cNvPicPr preferRelativeResize="0"/>
          <p:nvPr/>
        </p:nvPicPr>
        <p:blipFill rotWithShape="1">
          <a:blip r:embed="rId2">
            <a:alphaModFix/>
          </a:blip>
          <a:srcRect/>
          <a:stretch/>
        </p:blipFill>
        <p:spPr>
          <a:xfrm>
            <a:off x="3485275" y="1834625"/>
            <a:ext cx="2039550" cy="1483299"/>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ustom Layout 1 1 1">
  <p:cSld name="Custom Layout 1 1 1">
    <p:spTree>
      <p:nvGrpSpPr>
        <p:cNvPr id="1" name="Shape 231"/>
        <p:cNvGrpSpPr/>
        <p:nvPr/>
      </p:nvGrpSpPr>
      <p:grpSpPr>
        <a:xfrm>
          <a:off x="0" y="0"/>
          <a:ext cx="0" cy="0"/>
          <a:chOff x="0" y="0"/>
          <a:chExt cx="0" cy="0"/>
        </a:xfrm>
      </p:grpSpPr>
      <p:sp>
        <p:nvSpPr>
          <p:cNvPr id="232" name="Google Shape;232;p48"/>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C11521"/>
              </a:buClr>
              <a:buSzPts val="1100"/>
              <a:buFont typeface="Lato"/>
              <a:buNone/>
              <a:defRPr sz="1700" b="0" i="0" u="none" strike="noStrike" cap="none">
                <a:solidFill>
                  <a:srgbClr val="C1152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233" name="Google Shape;233;p48"/>
          <p:cNvPicPr preferRelativeResize="0"/>
          <p:nvPr/>
        </p:nvPicPr>
        <p:blipFill rotWithShape="1">
          <a:blip r:embed="rId2">
            <a:alphaModFix/>
          </a:blip>
          <a:srcRect/>
          <a:stretch/>
        </p:blipFill>
        <p:spPr>
          <a:xfrm>
            <a:off x="8644500" y="137775"/>
            <a:ext cx="371426" cy="188549"/>
          </a:xfrm>
          <a:prstGeom prst="rect">
            <a:avLst/>
          </a:prstGeom>
          <a:noFill/>
          <a:ln>
            <a:noFill/>
          </a:ln>
        </p:spPr>
      </p:pic>
      <p:sp>
        <p:nvSpPr>
          <p:cNvPr id="234" name="Google Shape;234;p48"/>
          <p:cNvSpPr/>
          <p:nvPr/>
        </p:nvSpPr>
        <p:spPr>
          <a:xfrm>
            <a:off x="-25" y="478175"/>
            <a:ext cx="9144000" cy="4665300"/>
          </a:xfrm>
          <a:prstGeom prst="rect">
            <a:avLst/>
          </a:prstGeom>
          <a:solidFill>
            <a:srgbClr val="F9F9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48"/>
          <p:cNvSpPr/>
          <p:nvPr/>
        </p:nvSpPr>
        <p:spPr>
          <a:xfrm flipH="1">
            <a:off x="-125" y="0"/>
            <a:ext cx="41700" cy="478200"/>
          </a:xfrm>
          <a:prstGeom prst="rect">
            <a:avLst/>
          </a:prstGeom>
          <a:solidFill>
            <a:srgbClr val="BB29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B2938"/>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36"/>
        <p:cNvGrpSpPr/>
        <p:nvPr/>
      </p:nvGrpSpPr>
      <p:grpSpPr>
        <a:xfrm>
          <a:off x="0" y="0"/>
          <a:ext cx="0" cy="0"/>
          <a:chOff x="0" y="0"/>
          <a:chExt cx="0" cy="0"/>
        </a:xfrm>
      </p:grpSpPr>
      <p:sp>
        <p:nvSpPr>
          <p:cNvPr id="237" name="Google Shape;237;p49"/>
          <p:cNvSpPr/>
          <p:nvPr/>
        </p:nvSpPr>
        <p:spPr>
          <a:xfrm>
            <a:off x="0" y="594342"/>
            <a:ext cx="9144000" cy="4549200"/>
          </a:xfrm>
          <a:prstGeom prst="rect">
            <a:avLst/>
          </a:prstGeom>
          <a:solidFill>
            <a:srgbClr val="F9F9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Arial"/>
                <a:ea typeface="Arial"/>
                <a:cs typeface="Arial"/>
                <a:sym typeface="Arial"/>
              </a:rPr>
              <a:t> </a:t>
            </a:r>
            <a:endParaRPr sz="1800" b="0" i="0" u="none" strike="noStrike" cap="none">
              <a:solidFill>
                <a:schemeClr val="lt1"/>
              </a:solidFill>
              <a:latin typeface="Arial"/>
              <a:ea typeface="Arial"/>
              <a:cs typeface="Arial"/>
              <a:sym typeface="Arial"/>
            </a:endParaRPr>
          </a:p>
        </p:txBody>
      </p:sp>
      <p:sp>
        <p:nvSpPr>
          <p:cNvPr id="238" name="Google Shape;238;p49"/>
          <p:cNvSpPr txBox="1">
            <a:spLocks noGrp="1"/>
          </p:cNvSpPr>
          <p:nvPr>
            <p:ph type="title"/>
          </p:nvPr>
        </p:nvSpPr>
        <p:spPr>
          <a:xfrm>
            <a:off x="195671" y="-24684"/>
            <a:ext cx="8229600" cy="675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C11521"/>
              </a:buClr>
              <a:buSzPts val="1400"/>
              <a:buFont typeface="Lato"/>
              <a:buNone/>
              <a:defRPr sz="2000" b="0" i="0" u="none" strike="noStrike" cap="none">
                <a:solidFill>
                  <a:srgbClr val="C1152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9" name="Google Shape;239;p49"/>
          <p:cNvSpPr/>
          <p:nvPr/>
        </p:nvSpPr>
        <p:spPr>
          <a:xfrm>
            <a:off x="268940" y="-7470"/>
            <a:ext cx="1098300" cy="48000"/>
          </a:xfrm>
          <a:prstGeom prst="rect">
            <a:avLst/>
          </a:prstGeom>
          <a:solidFill>
            <a:srgbClr val="C115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43658"/>
              </a:solidFill>
              <a:latin typeface="Arial"/>
              <a:ea typeface="Arial"/>
              <a:cs typeface="Arial"/>
              <a:sym typeface="Arial"/>
            </a:endParaRPr>
          </a:p>
        </p:txBody>
      </p:sp>
      <p:pic>
        <p:nvPicPr>
          <p:cNvPr id="240" name="Google Shape;240;p49" descr="logo.png"/>
          <p:cNvPicPr preferRelativeResize="0"/>
          <p:nvPr/>
        </p:nvPicPr>
        <p:blipFill rotWithShape="1">
          <a:blip r:embed="rId2">
            <a:alphaModFix/>
          </a:blip>
          <a:srcRect/>
          <a:stretch/>
        </p:blipFill>
        <p:spPr>
          <a:xfrm>
            <a:off x="8378325" y="3050"/>
            <a:ext cx="591300" cy="5913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ustom Layout">
  <p:cSld name="CUSTOM_1">
    <p:spTree>
      <p:nvGrpSpPr>
        <p:cNvPr id="1" name="Shape 241"/>
        <p:cNvGrpSpPr/>
        <p:nvPr/>
      </p:nvGrpSpPr>
      <p:grpSpPr>
        <a:xfrm>
          <a:off x="0" y="0"/>
          <a:ext cx="0" cy="0"/>
          <a:chOff x="0" y="0"/>
          <a:chExt cx="0" cy="0"/>
        </a:xfrm>
      </p:grpSpPr>
      <p:sp>
        <p:nvSpPr>
          <p:cNvPr id="242" name="Google Shape;242;p50"/>
          <p:cNvSpPr/>
          <p:nvPr/>
        </p:nvSpPr>
        <p:spPr>
          <a:xfrm>
            <a:off x="62600" y="63175"/>
            <a:ext cx="9009600" cy="5026200"/>
          </a:xfrm>
          <a:prstGeom prst="rect">
            <a:avLst/>
          </a:prstGeom>
          <a:solidFill>
            <a:srgbClr val="F5F5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Opening Slide">
  <p:cSld name="CUSTOM">
    <p:spTree>
      <p:nvGrpSpPr>
        <p:cNvPr id="1" name="Shape 243"/>
        <p:cNvGrpSpPr/>
        <p:nvPr/>
      </p:nvGrpSpPr>
      <p:grpSpPr>
        <a:xfrm>
          <a:off x="0" y="0"/>
          <a:ext cx="0" cy="0"/>
          <a:chOff x="0" y="0"/>
          <a:chExt cx="0" cy="0"/>
        </a:xfrm>
      </p:grpSpPr>
      <p:sp>
        <p:nvSpPr>
          <p:cNvPr id="244" name="Google Shape;244;p51"/>
          <p:cNvSpPr/>
          <p:nvPr/>
        </p:nvSpPr>
        <p:spPr>
          <a:xfrm>
            <a:off x="111829" y="131139"/>
            <a:ext cx="8911200" cy="4892700"/>
          </a:xfrm>
          <a:prstGeom prst="rect">
            <a:avLst/>
          </a:prstGeom>
          <a:solidFill>
            <a:srgbClr val="F5F5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45" name="Google Shape;245;p51" descr="Lixar-logo.png"/>
          <p:cNvPicPr preferRelativeResize="0"/>
          <p:nvPr/>
        </p:nvPicPr>
        <p:blipFill rotWithShape="1">
          <a:blip r:embed="rId2">
            <a:alphaModFix/>
          </a:blip>
          <a:srcRect/>
          <a:stretch/>
        </p:blipFill>
        <p:spPr>
          <a:xfrm>
            <a:off x="3485275" y="1531850"/>
            <a:ext cx="2039550" cy="1483299"/>
          </a:xfrm>
          <a:prstGeom prst="rect">
            <a:avLst/>
          </a:prstGeom>
          <a:noFill/>
          <a:ln>
            <a:noFill/>
          </a:ln>
        </p:spPr>
      </p:pic>
      <p:sp>
        <p:nvSpPr>
          <p:cNvPr id="246" name="Google Shape;246;p51"/>
          <p:cNvSpPr txBox="1">
            <a:spLocks noGrp="1"/>
          </p:cNvSpPr>
          <p:nvPr>
            <p:ph type="ctrTitle"/>
          </p:nvPr>
        </p:nvSpPr>
        <p:spPr>
          <a:xfrm>
            <a:off x="685800" y="3133612"/>
            <a:ext cx="7772400" cy="3966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1pPr>
            <a:lvl2pPr marR="0" lvl="1"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2pPr>
            <a:lvl3pPr marR="0" lvl="2"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3pPr>
            <a:lvl4pPr marR="0" lvl="3"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4pPr>
            <a:lvl5pPr marR="0" lvl="4"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5pPr>
            <a:lvl6pPr marR="0" lvl="5"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6pPr>
            <a:lvl7pPr marR="0" lvl="6"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7pPr>
            <a:lvl8pPr marR="0" lvl="7"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8pPr>
            <a:lvl9pPr marR="0" lvl="8"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9pPr>
          </a:lstStyle>
          <a:p>
            <a:endParaRPr/>
          </a:p>
        </p:txBody>
      </p:sp>
      <p:sp>
        <p:nvSpPr>
          <p:cNvPr id="247" name="Google Shape;247;p51"/>
          <p:cNvSpPr txBox="1">
            <a:spLocks noGrp="1"/>
          </p:cNvSpPr>
          <p:nvPr>
            <p:ph type="subTitle" idx="1"/>
          </p:nvPr>
        </p:nvSpPr>
        <p:spPr>
          <a:xfrm>
            <a:off x="685800" y="3517875"/>
            <a:ext cx="7772400" cy="396600"/>
          </a:xfrm>
          <a:prstGeom prst="rect">
            <a:avLst/>
          </a:prstGeom>
          <a:noFill/>
          <a:ln>
            <a:noFill/>
          </a:ln>
        </p:spPr>
        <p:txBody>
          <a:bodyPr spcFirstLastPara="1" wrap="square" lIns="91425" tIns="91425" rIns="91425" bIns="91425" anchor="t" anchorCtr="0"/>
          <a:lstStyle>
            <a:lvl1pPr marR="0" lvl="0" algn="ctr" rtl="0">
              <a:lnSpc>
                <a:spcPct val="100000"/>
              </a:lnSpc>
              <a:spcBef>
                <a:spcPts val="640"/>
              </a:spcBef>
              <a:spcAft>
                <a:spcPts val="0"/>
              </a:spcAft>
              <a:buClr>
                <a:srgbClr val="595959"/>
              </a:buClr>
              <a:buSzPts val="1800"/>
              <a:buFont typeface="Lato"/>
              <a:buNone/>
              <a:defRPr sz="1800" b="0" i="0" u="none" strike="noStrike" cap="none">
                <a:solidFill>
                  <a:srgbClr val="595959"/>
                </a:solidFill>
                <a:latin typeface="Lato"/>
                <a:ea typeface="Lato"/>
                <a:cs typeface="Lato"/>
                <a:sym typeface="Lato"/>
              </a:defRPr>
            </a:lvl1pPr>
            <a:lvl2pPr marR="0" lvl="1" algn="ctr" rtl="0">
              <a:lnSpc>
                <a:spcPct val="100000"/>
              </a:lnSpc>
              <a:spcBef>
                <a:spcPts val="560"/>
              </a:spcBef>
              <a:spcAft>
                <a:spcPts val="0"/>
              </a:spcAft>
              <a:buClr>
                <a:srgbClr val="888888"/>
              </a:buClr>
              <a:buSzPts val="2800"/>
              <a:buFont typeface="Arial"/>
              <a:buNone/>
              <a:defRPr sz="2800" b="0" i="0" u="none" strike="noStrike" cap="none">
                <a:solidFill>
                  <a:srgbClr val="888888"/>
                </a:solidFill>
                <a:latin typeface="Arial"/>
                <a:ea typeface="Arial"/>
                <a:cs typeface="Arial"/>
                <a:sym typeface="Arial"/>
              </a:defRPr>
            </a:lvl2pPr>
            <a:lvl3pPr marR="0" lvl="2" algn="ctr" rtl="0">
              <a:lnSpc>
                <a:spcPct val="100000"/>
              </a:lnSpc>
              <a:spcBef>
                <a:spcPts val="480"/>
              </a:spcBef>
              <a:spcAft>
                <a:spcPts val="0"/>
              </a:spcAft>
              <a:buClr>
                <a:srgbClr val="888888"/>
              </a:buClr>
              <a:buSzPts val="2400"/>
              <a:buFont typeface="Arial"/>
              <a:buNone/>
              <a:defRPr sz="2400" b="0" i="0" u="none" strike="noStrike" cap="none">
                <a:solidFill>
                  <a:srgbClr val="888888"/>
                </a:solidFill>
                <a:latin typeface="Arial"/>
                <a:ea typeface="Arial"/>
                <a:cs typeface="Arial"/>
                <a:sym typeface="Arial"/>
              </a:defRPr>
            </a:lvl3pPr>
            <a:lvl4pPr marR="0" lvl="3"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4pPr>
            <a:lvl5pPr marR="0" lvl="4"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ext on the Right - Image on the Left">
  <p:cSld name="Title Only_1">
    <p:spTree>
      <p:nvGrpSpPr>
        <p:cNvPr id="1" name="Shape 248"/>
        <p:cNvGrpSpPr/>
        <p:nvPr/>
      </p:nvGrpSpPr>
      <p:grpSpPr>
        <a:xfrm>
          <a:off x="0" y="0"/>
          <a:ext cx="0" cy="0"/>
          <a:chOff x="0" y="0"/>
          <a:chExt cx="0" cy="0"/>
        </a:xfrm>
      </p:grpSpPr>
      <p:sp>
        <p:nvSpPr>
          <p:cNvPr id="249" name="Google Shape;249;p52"/>
          <p:cNvSpPr/>
          <p:nvPr/>
        </p:nvSpPr>
        <p:spPr>
          <a:xfrm>
            <a:off x="0" y="594342"/>
            <a:ext cx="9144000" cy="4549200"/>
          </a:xfrm>
          <a:prstGeom prst="rect">
            <a:avLst/>
          </a:prstGeom>
          <a:solidFill>
            <a:srgbClr val="F9F9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Arial"/>
                <a:ea typeface="Arial"/>
                <a:cs typeface="Arial"/>
                <a:sym typeface="Arial"/>
              </a:rPr>
              <a:t> </a:t>
            </a:r>
            <a:endParaRPr sz="1800" b="0" i="0" u="none" strike="noStrike" cap="none">
              <a:solidFill>
                <a:schemeClr val="lt1"/>
              </a:solidFill>
              <a:latin typeface="Arial"/>
              <a:ea typeface="Arial"/>
              <a:cs typeface="Arial"/>
              <a:sym typeface="Arial"/>
            </a:endParaRPr>
          </a:p>
        </p:txBody>
      </p:sp>
      <p:sp>
        <p:nvSpPr>
          <p:cNvPr id="250" name="Google Shape;250;p52"/>
          <p:cNvSpPr txBox="1">
            <a:spLocks noGrp="1"/>
          </p:cNvSpPr>
          <p:nvPr>
            <p:ph type="title"/>
          </p:nvPr>
        </p:nvSpPr>
        <p:spPr>
          <a:xfrm>
            <a:off x="195671" y="-24684"/>
            <a:ext cx="8229600" cy="675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C11521"/>
              </a:buClr>
              <a:buSzPts val="1400"/>
              <a:buFont typeface="Arial"/>
              <a:buNone/>
              <a:defRPr sz="2000" b="0" i="0" u="none" strike="noStrike" cap="none">
                <a:solidFill>
                  <a:srgbClr val="C1152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51" name="Google Shape;251;p52"/>
          <p:cNvSpPr/>
          <p:nvPr/>
        </p:nvSpPr>
        <p:spPr>
          <a:xfrm>
            <a:off x="268940" y="-7470"/>
            <a:ext cx="1098300" cy="48000"/>
          </a:xfrm>
          <a:prstGeom prst="rect">
            <a:avLst/>
          </a:prstGeom>
          <a:solidFill>
            <a:srgbClr val="C115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43658"/>
              </a:solidFill>
              <a:latin typeface="Arial"/>
              <a:ea typeface="Arial"/>
              <a:cs typeface="Arial"/>
              <a:sym typeface="Arial"/>
            </a:endParaRPr>
          </a:p>
        </p:txBody>
      </p:sp>
      <p:pic>
        <p:nvPicPr>
          <p:cNvPr id="252" name="Google Shape;252;p52" descr="logo.png"/>
          <p:cNvPicPr preferRelativeResize="0"/>
          <p:nvPr/>
        </p:nvPicPr>
        <p:blipFill rotWithShape="1">
          <a:blip r:embed="rId2">
            <a:alphaModFix/>
          </a:blip>
          <a:srcRect/>
          <a:stretch/>
        </p:blipFill>
        <p:spPr>
          <a:xfrm>
            <a:off x="8378325" y="3050"/>
            <a:ext cx="591300" cy="591300"/>
          </a:xfrm>
          <a:prstGeom prst="rect">
            <a:avLst/>
          </a:prstGeom>
          <a:noFill/>
          <a:ln>
            <a:noFill/>
          </a:ln>
        </p:spPr>
      </p:pic>
      <p:sp>
        <p:nvSpPr>
          <p:cNvPr id="253" name="Google Shape;253;p52"/>
          <p:cNvSpPr/>
          <p:nvPr/>
        </p:nvSpPr>
        <p:spPr>
          <a:xfrm>
            <a:off x="4521425" y="599225"/>
            <a:ext cx="4622700" cy="4549200"/>
          </a:xfrm>
          <a:prstGeom prst="rect">
            <a:avLst/>
          </a:prstGeom>
          <a:solidFill>
            <a:srgbClr val="F1F1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ext on the Left - Image on the Right">
  <p:cSld name="Title Only_1_1">
    <p:spTree>
      <p:nvGrpSpPr>
        <p:cNvPr id="1" name="Shape 254"/>
        <p:cNvGrpSpPr/>
        <p:nvPr/>
      </p:nvGrpSpPr>
      <p:grpSpPr>
        <a:xfrm>
          <a:off x="0" y="0"/>
          <a:ext cx="0" cy="0"/>
          <a:chOff x="0" y="0"/>
          <a:chExt cx="0" cy="0"/>
        </a:xfrm>
      </p:grpSpPr>
      <p:sp>
        <p:nvSpPr>
          <p:cNvPr id="255" name="Google Shape;255;p53"/>
          <p:cNvSpPr/>
          <p:nvPr/>
        </p:nvSpPr>
        <p:spPr>
          <a:xfrm>
            <a:off x="0" y="594342"/>
            <a:ext cx="9144000" cy="4549200"/>
          </a:xfrm>
          <a:prstGeom prst="rect">
            <a:avLst/>
          </a:prstGeom>
          <a:solidFill>
            <a:srgbClr val="F9F9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Arial"/>
                <a:ea typeface="Arial"/>
                <a:cs typeface="Arial"/>
                <a:sym typeface="Arial"/>
              </a:rPr>
              <a:t> </a:t>
            </a:r>
            <a:endParaRPr sz="1800" b="0" i="0" u="none" strike="noStrike" cap="none">
              <a:solidFill>
                <a:schemeClr val="lt1"/>
              </a:solidFill>
              <a:latin typeface="Arial"/>
              <a:ea typeface="Arial"/>
              <a:cs typeface="Arial"/>
              <a:sym typeface="Arial"/>
            </a:endParaRPr>
          </a:p>
        </p:txBody>
      </p:sp>
      <p:sp>
        <p:nvSpPr>
          <p:cNvPr id="256" name="Google Shape;256;p53"/>
          <p:cNvSpPr txBox="1">
            <a:spLocks noGrp="1"/>
          </p:cNvSpPr>
          <p:nvPr>
            <p:ph type="title"/>
          </p:nvPr>
        </p:nvSpPr>
        <p:spPr>
          <a:xfrm>
            <a:off x="195671" y="-24684"/>
            <a:ext cx="8229600" cy="675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C11521"/>
              </a:buClr>
              <a:buSzPts val="1400"/>
              <a:buFont typeface="Arial"/>
              <a:buNone/>
              <a:defRPr sz="2000" b="0" i="0" u="none" strike="noStrike" cap="none">
                <a:solidFill>
                  <a:srgbClr val="C1152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57" name="Google Shape;257;p53"/>
          <p:cNvSpPr/>
          <p:nvPr/>
        </p:nvSpPr>
        <p:spPr>
          <a:xfrm>
            <a:off x="268940" y="-7470"/>
            <a:ext cx="1098300" cy="48000"/>
          </a:xfrm>
          <a:prstGeom prst="rect">
            <a:avLst/>
          </a:prstGeom>
          <a:solidFill>
            <a:srgbClr val="C115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43658"/>
              </a:solidFill>
              <a:latin typeface="Arial"/>
              <a:ea typeface="Arial"/>
              <a:cs typeface="Arial"/>
              <a:sym typeface="Arial"/>
            </a:endParaRPr>
          </a:p>
        </p:txBody>
      </p:sp>
      <p:pic>
        <p:nvPicPr>
          <p:cNvPr id="258" name="Google Shape;258;p53" descr="logo.png"/>
          <p:cNvPicPr preferRelativeResize="0"/>
          <p:nvPr/>
        </p:nvPicPr>
        <p:blipFill rotWithShape="1">
          <a:blip r:embed="rId2">
            <a:alphaModFix/>
          </a:blip>
          <a:srcRect/>
          <a:stretch/>
        </p:blipFill>
        <p:spPr>
          <a:xfrm>
            <a:off x="8378325" y="3050"/>
            <a:ext cx="591300" cy="591300"/>
          </a:xfrm>
          <a:prstGeom prst="rect">
            <a:avLst/>
          </a:prstGeom>
          <a:noFill/>
          <a:ln>
            <a:noFill/>
          </a:ln>
        </p:spPr>
      </p:pic>
      <p:sp>
        <p:nvSpPr>
          <p:cNvPr id="259" name="Google Shape;259;p53"/>
          <p:cNvSpPr/>
          <p:nvPr/>
        </p:nvSpPr>
        <p:spPr>
          <a:xfrm>
            <a:off x="0" y="599225"/>
            <a:ext cx="4630500" cy="4549200"/>
          </a:xfrm>
          <a:prstGeom prst="rect">
            <a:avLst/>
          </a:prstGeom>
          <a:solidFill>
            <a:srgbClr val="F1F1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60"/>
        <p:cNvGrpSpPr/>
        <p:nvPr/>
      </p:nvGrpSpPr>
      <p:grpSpPr>
        <a:xfrm>
          <a:off x="0" y="0"/>
          <a:ext cx="0" cy="0"/>
          <a:chOff x="0" y="0"/>
          <a:chExt cx="0" cy="0"/>
        </a:xfrm>
      </p:grpSpPr>
      <p:sp>
        <p:nvSpPr>
          <p:cNvPr id="261" name="Google Shape;261;p54"/>
          <p:cNvSpPr txBox="1">
            <a:spLocks noGrp="1"/>
          </p:cNvSpPr>
          <p:nvPr>
            <p:ph type="sldNum" idx="12"/>
          </p:nvPr>
        </p:nvSpPr>
        <p:spPr>
          <a:xfrm>
            <a:off x="8523541" y="4695623"/>
            <a:ext cx="548700" cy="393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62" name="Google Shape;262;p54"/>
          <p:cNvSpPr/>
          <p:nvPr/>
        </p:nvSpPr>
        <p:spPr>
          <a:xfrm>
            <a:off x="62600" y="63175"/>
            <a:ext cx="9009600" cy="5026200"/>
          </a:xfrm>
          <a:prstGeom prst="rect">
            <a:avLst/>
          </a:prstGeom>
          <a:solidFill>
            <a:srgbClr val="F5F5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63" name="Google Shape;263;p54" descr="Lixar-logo.png"/>
          <p:cNvPicPr preferRelativeResize="0"/>
          <p:nvPr/>
        </p:nvPicPr>
        <p:blipFill rotWithShape="1">
          <a:blip r:embed="rId2">
            <a:alphaModFix/>
          </a:blip>
          <a:srcRect/>
          <a:stretch/>
        </p:blipFill>
        <p:spPr>
          <a:xfrm>
            <a:off x="3485275" y="1834625"/>
            <a:ext cx="2039550" cy="14832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ustom Layout 1 1 1">
  <p:cSld name="CUSTOM_1_1_1_1">
    <p:spTree>
      <p:nvGrpSpPr>
        <p:cNvPr id="1" name="Shape 270"/>
        <p:cNvGrpSpPr/>
        <p:nvPr/>
      </p:nvGrpSpPr>
      <p:grpSpPr>
        <a:xfrm>
          <a:off x="0" y="0"/>
          <a:ext cx="0" cy="0"/>
          <a:chOff x="0" y="0"/>
          <a:chExt cx="0" cy="0"/>
        </a:xfrm>
      </p:grpSpPr>
      <p:sp>
        <p:nvSpPr>
          <p:cNvPr id="271" name="Google Shape;271;p56"/>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C11521"/>
              </a:buClr>
              <a:buSzPts val="1100"/>
              <a:buFont typeface="Lato"/>
              <a:buNone/>
              <a:defRPr sz="1700" b="0" i="0" u="none" strike="noStrike" cap="none">
                <a:solidFill>
                  <a:srgbClr val="C1152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272" name="Google Shape;272;p56"/>
          <p:cNvPicPr preferRelativeResize="0"/>
          <p:nvPr/>
        </p:nvPicPr>
        <p:blipFill rotWithShape="1">
          <a:blip r:embed="rId2">
            <a:alphaModFix/>
          </a:blip>
          <a:srcRect/>
          <a:stretch/>
        </p:blipFill>
        <p:spPr>
          <a:xfrm>
            <a:off x="8644500" y="137775"/>
            <a:ext cx="371426" cy="188549"/>
          </a:xfrm>
          <a:prstGeom prst="rect">
            <a:avLst/>
          </a:prstGeom>
          <a:noFill/>
          <a:ln>
            <a:noFill/>
          </a:ln>
        </p:spPr>
      </p:pic>
      <p:sp>
        <p:nvSpPr>
          <p:cNvPr id="273" name="Google Shape;273;p56"/>
          <p:cNvSpPr/>
          <p:nvPr/>
        </p:nvSpPr>
        <p:spPr>
          <a:xfrm>
            <a:off x="-25" y="478175"/>
            <a:ext cx="9144000" cy="4665300"/>
          </a:xfrm>
          <a:prstGeom prst="rect">
            <a:avLst/>
          </a:prstGeom>
          <a:solidFill>
            <a:srgbClr val="F9F9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56"/>
          <p:cNvSpPr/>
          <p:nvPr/>
        </p:nvSpPr>
        <p:spPr>
          <a:xfrm flipH="1">
            <a:off x="-125" y="0"/>
            <a:ext cx="41700" cy="478200"/>
          </a:xfrm>
          <a:prstGeom prst="rect">
            <a:avLst/>
          </a:prstGeom>
          <a:solidFill>
            <a:srgbClr val="BB29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B2938"/>
              </a:solidFill>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Opening Slide">
  <p:cSld name="CUSTOM">
    <p:spTree>
      <p:nvGrpSpPr>
        <p:cNvPr id="1" name="Shape 275"/>
        <p:cNvGrpSpPr/>
        <p:nvPr/>
      </p:nvGrpSpPr>
      <p:grpSpPr>
        <a:xfrm>
          <a:off x="0" y="0"/>
          <a:ext cx="0" cy="0"/>
          <a:chOff x="0" y="0"/>
          <a:chExt cx="0" cy="0"/>
        </a:xfrm>
      </p:grpSpPr>
      <p:pic>
        <p:nvPicPr>
          <p:cNvPr id="276" name="Google Shape;276;p57"/>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77" name="Google Shape;277;p57"/>
          <p:cNvSpPr txBox="1">
            <a:spLocks noGrp="1"/>
          </p:cNvSpPr>
          <p:nvPr>
            <p:ph type="ctrTitle"/>
          </p:nvPr>
        </p:nvSpPr>
        <p:spPr>
          <a:xfrm>
            <a:off x="3586975" y="2250800"/>
            <a:ext cx="4964100" cy="3966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1pPr>
            <a:lvl2pPr marR="0" lvl="1"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2pPr>
            <a:lvl3pPr marR="0" lvl="2"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3pPr>
            <a:lvl4pPr marR="0" lvl="3"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4pPr>
            <a:lvl5pPr marR="0" lvl="4"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5pPr>
            <a:lvl6pPr marR="0" lvl="5"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6pPr>
            <a:lvl7pPr marR="0" lvl="6"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7pPr>
            <a:lvl8pPr marR="0" lvl="7"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8pPr>
            <a:lvl9pPr marR="0" lvl="8"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9pPr>
          </a:lstStyle>
          <a:p>
            <a:endParaRPr/>
          </a:p>
        </p:txBody>
      </p:sp>
      <p:sp>
        <p:nvSpPr>
          <p:cNvPr id="278" name="Google Shape;278;p57"/>
          <p:cNvSpPr txBox="1">
            <a:spLocks noGrp="1"/>
          </p:cNvSpPr>
          <p:nvPr>
            <p:ph type="subTitle" idx="1"/>
          </p:nvPr>
        </p:nvSpPr>
        <p:spPr>
          <a:xfrm>
            <a:off x="3586975" y="2635069"/>
            <a:ext cx="4964100" cy="396600"/>
          </a:xfrm>
          <a:prstGeom prst="rect">
            <a:avLst/>
          </a:prstGeom>
          <a:noFill/>
          <a:ln>
            <a:noFill/>
          </a:ln>
        </p:spPr>
        <p:txBody>
          <a:bodyPr spcFirstLastPara="1" wrap="square" lIns="91425" tIns="91425" rIns="91425" bIns="91425" anchor="t" anchorCtr="0"/>
          <a:lstStyle>
            <a:lvl1pPr marR="0" lvl="0" algn="l" rtl="0">
              <a:lnSpc>
                <a:spcPct val="100000"/>
              </a:lnSpc>
              <a:spcBef>
                <a:spcPts val="640"/>
              </a:spcBef>
              <a:spcAft>
                <a:spcPts val="0"/>
              </a:spcAft>
              <a:buClr>
                <a:srgbClr val="FFFFFF"/>
              </a:buClr>
              <a:buSzPts val="1800"/>
              <a:buFont typeface="Lato"/>
              <a:buNone/>
              <a:defRPr sz="1800" b="0" i="0" u="none" strike="noStrike" cap="none">
                <a:solidFill>
                  <a:srgbClr val="FFFFFF"/>
                </a:solidFill>
                <a:latin typeface="Lato"/>
                <a:ea typeface="Lato"/>
                <a:cs typeface="Lato"/>
                <a:sym typeface="Lato"/>
              </a:defRPr>
            </a:lvl1pPr>
            <a:lvl2pPr marR="0" lvl="1" algn="l" rtl="0">
              <a:lnSpc>
                <a:spcPct val="100000"/>
              </a:lnSpc>
              <a:spcBef>
                <a:spcPts val="56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2pPr>
            <a:lvl3pPr marR="0" lvl="2" algn="l" rtl="0">
              <a:lnSpc>
                <a:spcPct val="100000"/>
              </a:lnSpc>
              <a:spcBef>
                <a:spcPts val="48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R="0" lvl="4"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R="0" lvl="5"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R="0" lvl="6"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R="0" lvl="7"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R="0" lvl="8"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endParaRPr/>
          </a:p>
        </p:txBody>
      </p:sp>
      <p:pic>
        <p:nvPicPr>
          <p:cNvPr id="279" name="Google Shape;279;p57"/>
          <p:cNvPicPr preferRelativeResize="0"/>
          <p:nvPr/>
        </p:nvPicPr>
        <p:blipFill rotWithShape="1">
          <a:blip r:embed="rId3">
            <a:alphaModFix/>
          </a:blip>
          <a:srcRect/>
          <a:stretch/>
        </p:blipFill>
        <p:spPr>
          <a:xfrm>
            <a:off x="1174601" y="2010791"/>
            <a:ext cx="1553752" cy="1121925"/>
          </a:xfrm>
          <a:prstGeom prst="rect">
            <a:avLst/>
          </a:prstGeom>
          <a:noFill/>
          <a:ln>
            <a:noFill/>
          </a:ln>
        </p:spPr>
      </p:pic>
      <p:cxnSp>
        <p:nvCxnSpPr>
          <p:cNvPr id="280" name="Google Shape;280;p57"/>
          <p:cNvCxnSpPr/>
          <p:nvPr/>
        </p:nvCxnSpPr>
        <p:spPr>
          <a:xfrm>
            <a:off x="3243150" y="2135450"/>
            <a:ext cx="0" cy="1031400"/>
          </a:xfrm>
          <a:prstGeom prst="straightConnector1">
            <a:avLst/>
          </a:prstGeom>
          <a:noFill/>
          <a:ln w="9525" cap="flat" cmpd="sng">
            <a:solidFill>
              <a:srgbClr val="FFFFFF"/>
            </a:solidFill>
            <a:prstDash val="solid"/>
            <a:round/>
            <a:headEnd type="none" w="sm" len="sm"/>
            <a:tailEnd type="none" w="sm" len="sm"/>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Opening Slide 2">
  <p:cSld name="CUSTOM_3">
    <p:spTree>
      <p:nvGrpSpPr>
        <p:cNvPr id="1" name="Shape 281"/>
        <p:cNvGrpSpPr/>
        <p:nvPr/>
      </p:nvGrpSpPr>
      <p:grpSpPr>
        <a:xfrm>
          <a:off x="0" y="0"/>
          <a:ext cx="0" cy="0"/>
          <a:chOff x="0" y="0"/>
          <a:chExt cx="0" cy="0"/>
        </a:xfrm>
      </p:grpSpPr>
      <p:pic>
        <p:nvPicPr>
          <p:cNvPr id="282" name="Google Shape;282;p58"/>
          <p:cNvPicPr preferRelativeResize="0"/>
          <p:nvPr/>
        </p:nvPicPr>
        <p:blipFill rotWithShape="1">
          <a:blip r:embed="rId2">
            <a:alphaModFix/>
          </a:blip>
          <a:srcRect/>
          <a:stretch/>
        </p:blipFill>
        <p:spPr>
          <a:xfrm>
            <a:off x="-5" y="0"/>
            <a:ext cx="9143988" cy="5143500"/>
          </a:xfrm>
          <a:prstGeom prst="rect">
            <a:avLst/>
          </a:prstGeom>
          <a:noFill/>
          <a:ln>
            <a:noFill/>
          </a:ln>
        </p:spPr>
      </p:pic>
      <p:sp>
        <p:nvSpPr>
          <p:cNvPr id="283" name="Google Shape;283;p58"/>
          <p:cNvSpPr/>
          <p:nvPr/>
        </p:nvSpPr>
        <p:spPr>
          <a:xfrm>
            <a:off x="-75" y="0"/>
            <a:ext cx="9144000" cy="5143500"/>
          </a:xfrm>
          <a:prstGeom prst="rect">
            <a:avLst/>
          </a:prstGeom>
          <a:solidFill>
            <a:srgbClr val="000000">
              <a:alpha val="5686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58"/>
          <p:cNvSpPr txBox="1">
            <a:spLocks noGrp="1"/>
          </p:cNvSpPr>
          <p:nvPr>
            <p:ph type="ctrTitle"/>
          </p:nvPr>
        </p:nvSpPr>
        <p:spPr>
          <a:xfrm>
            <a:off x="3586975" y="2313125"/>
            <a:ext cx="4964100" cy="3966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1pPr>
            <a:lvl2pPr marR="0" lvl="1"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2pPr>
            <a:lvl3pPr marR="0" lvl="2"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3pPr>
            <a:lvl4pPr marR="0" lvl="3"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4pPr>
            <a:lvl5pPr marR="0" lvl="4"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5pPr>
            <a:lvl6pPr marR="0" lvl="5"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6pPr>
            <a:lvl7pPr marR="0" lvl="6"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7pPr>
            <a:lvl8pPr marR="0" lvl="7"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8pPr>
            <a:lvl9pPr marR="0" lvl="8"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9pPr>
          </a:lstStyle>
          <a:p>
            <a:endParaRPr/>
          </a:p>
        </p:txBody>
      </p:sp>
      <p:sp>
        <p:nvSpPr>
          <p:cNvPr id="285" name="Google Shape;285;p58"/>
          <p:cNvSpPr txBox="1">
            <a:spLocks noGrp="1"/>
          </p:cNvSpPr>
          <p:nvPr>
            <p:ph type="subTitle" idx="1"/>
          </p:nvPr>
        </p:nvSpPr>
        <p:spPr>
          <a:xfrm>
            <a:off x="3586975" y="2697394"/>
            <a:ext cx="4964100" cy="396600"/>
          </a:xfrm>
          <a:prstGeom prst="rect">
            <a:avLst/>
          </a:prstGeom>
          <a:noFill/>
          <a:ln>
            <a:noFill/>
          </a:ln>
        </p:spPr>
        <p:txBody>
          <a:bodyPr spcFirstLastPara="1" wrap="square" lIns="91425" tIns="91425" rIns="91425" bIns="91425" anchor="t" anchorCtr="0"/>
          <a:lstStyle>
            <a:lvl1pPr marR="0" lvl="0" algn="l" rtl="0">
              <a:lnSpc>
                <a:spcPct val="100000"/>
              </a:lnSpc>
              <a:spcBef>
                <a:spcPts val="640"/>
              </a:spcBef>
              <a:spcAft>
                <a:spcPts val="0"/>
              </a:spcAft>
              <a:buClr>
                <a:srgbClr val="FFFFFF"/>
              </a:buClr>
              <a:buSzPts val="1800"/>
              <a:buFont typeface="Lato"/>
              <a:buNone/>
              <a:defRPr sz="1800" b="0" i="0" u="none" strike="noStrike" cap="none">
                <a:solidFill>
                  <a:srgbClr val="FFFFFF"/>
                </a:solidFill>
                <a:latin typeface="Lato"/>
                <a:ea typeface="Lato"/>
                <a:cs typeface="Lato"/>
                <a:sym typeface="Lato"/>
              </a:defRPr>
            </a:lvl1pPr>
            <a:lvl2pPr marR="0" lvl="1" algn="l" rtl="0">
              <a:lnSpc>
                <a:spcPct val="100000"/>
              </a:lnSpc>
              <a:spcBef>
                <a:spcPts val="56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2pPr>
            <a:lvl3pPr marR="0" lvl="2" algn="l" rtl="0">
              <a:lnSpc>
                <a:spcPct val="100000"/>
              </a:lnSpc>
              <a:spcBef>
                <a:spcPts val="48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R="0" lvl="4"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R="0" lvl="5"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R="0" lvl="6"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R="0" lvl="7"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R="0" lvl="8"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endParaRPr/>
          </a:p>
        </p:txBody>
      </p:sp>
      <p:pic>
        <p:nvPicPr>
          <p:cNvPr id="286" name="Google Shape;286;p58"/>
          <p:cNvPicPr preferRelativeResize="0"/>
          <p:nvPr/>
        </p:nvPicPr>
        <p:blipFill rotWithShape="1">
          <a:blip r:embed="rId3">
            <a:alphaModFix/>
          </a:blip>
          <a:srcRect/>
          <a:stretch/>
        </p:blipFill>
        <p:spPr>
          <a:xfrm>
            <a:off x="1174601" y="2073116"/>
            <a:ext cx="1553752" cy="1121925"/>
          </a:xfrm>
          <a:prstGeom prst="rect">
            <a:avLst/>
          </a:prstGeom>
          <a:noFill/>
          <a:ln>
            <a:noFill/>
          </a:ln>
        </p:spPr>
      </p:pic>
      <p:cxnSp>
        <p:nvCxnSpPr>
          <p:cNvPr id="287" name="Google Shape;287;p58"/>
          <p:cNvCxnSpPr/>
          <p:nvPr/>
        </p:nvCxnSpPr>
        <p:spPr>
          <a:xfrm>
            <a:off x="3243150" y="2197775"/>
            <a:ext cx="0" cy="1031400"/>
          </a:xfrm>
          <a:prstGeom prst="straightConnector1">
            <a:avLst/>
          </a:prstGeom>
          <a:noFill/>
          <a:ln w="9525" cap="flat" cmpd="sng">
            <a:solidFill>
              <a:srgbClr val="FFFFFF"/>
            </a:solidFill>
            <a:prstDash val="solid"/>
            <a:round/>
            <a:headEnd type="none" w="sm" len="sm"/>
            <a:tailEnd type="none" w="sm" len="sm"/>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Opening Slide 1">
  <p:cSld name="CUSTOM_2">
    <p:spTree>
      <p:nvGrpSpPr>
        <p:cNvPr id="1" name="Shape 288"/>
        <p:cNvGrpSpPr/>
        <p:nvPr/>
      </p:nvGrpSpPr>
      <p:grpSpPr>
        <a:xfrm>
          <a:off x="0" y="0"/>
          <a:ext cx="0" cy="0"/>
          <a:chOff x="0" y="0"/>
          <a:chExt cx="0" cy="0"/>
        </a:xfrm>
      </p:grpSpPr>
      <p:sp>
        <p:nvSpPr>
          <p:cNvPr id="289" name="Google Shape;289;p59"/>
          <p:cNvSpPr/>
          <p:nvPr/>
        </p:nvSpPr>
        <p:spPr>
          <a:xfrm>
            <a:off x="-75" y="-1125"/>
            <a:ext cx="9314700" cy="5196300"/>
          </a:xfrm>
          <a:prstGeom prst="rect">
            <a:avLst/>
          </a:prstGeom>
          <a:solidFill>
            <a:srgbClr val="F5F5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90" name="Google Shape;290;p59"/>
          <p:cNvSpPr/>
          <p:nvPr/>
        </p:nvSpPr>
        <p:spPr>
          <a:xfrm>
            <a:off x="-75" y="2095375"/>
            <a:ext cx="9144000" cy="1719000"/>
          </a:xfrm>
          <a:prstGeom prst="rect">
            <a:avLst/>
          </a:prstGeom>
          <a:solidFill>
            <a:srgbClr val="FFFFFF">
              <a:alpha val="3686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59"/>
          <p:cNvSpPr txBox="1">
            <a:spLocks noGrp="1"/>
          </p:cNvSpPr>
          <p:nvPr>
            <p:ph type="ctrTitle"/>
          </p:nvPr>
        </p:nvSpPr>
        <p:spPr>
          <a:xfrm>
            <a:off x="3101750" y="2541313"/>
            <a:ext cx="4964100" cy="3966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1pPr>
            <a:lvl2pPr marR="0" lvl="1"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2pPr>
            <a:lvl3pPr marR="0" lvl="2"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3pPr>
            <a:lvl4pPr marR="0" lvl="3"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4pPr>
            <a:lvl5pPr marR="0" lvl="4"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5pPr>
            <a:lvl6pPr marR="0" lvl="5"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6pPr>
            <a:lvl7pPr marR="0" lvl="6"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7pPr>
            <a:lvl8pPr marR="0" lvl="7"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8pPr>
            <a:lvl9pPr marR="0" lvl="8"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9pPr>
          </a:lstStyle>
          <a:p>
            <a:endParaRPr/>
          </a:p>
        </p:txBody>
      </p:sp>
      <p:sp>
        <p:nvSpPr>
          <p:cNvPr id="292" name="Google Shape;292;p59"/>
          <p:cNvSpPr txBox="1">
            <a:spLocks noGrp="1"/>
          </p:cNvSpPr>
          <p:nvPr>
            <p:ph type="subTitle" idx="1"/>
          </p:nvPr>
        </p:nvSpPr>
        <p:spPr>
          <a:xfrm>
            <a:off x="3101750" y="2925581"/>
            <a:ext cx="4964100" cy="396600"/>
          </a:xfrm>
          <a:prstGeom prst="rect">
            <a:avLst/>
          </a:prstGeom>
          <a:noFill/>
          <a:ln>
            <a:noFill/>
          </a:ln>
        </p:spPr>
        <p:txBody>
          <a:bodyPr spcFirstLastPara="1" wrap="square" lIns="91425" tIns="91425" rIns="91425" bIns="91425" anchor="t" anchorCtr="0"/>
          <a:lstStyle>
            <a:lvl1pPr marR="0" lvl="0" algn="l" rtl="0">
              <a:lnSpc>
                <a:spcPct val="100000"/>
              </a:lnSpc>
              <a:spcBef>
                <a:spcPts val="100"/>
              </a:spcBef>
              <a:spcAft>
                <a:spcPts val="0"/>
              </a:spcAft>
              <a:buClr>
                <a:srgbClr val="595959"/>
              </a:buClr>
              <a:buSzPts val="1800"/>
              <a:buFont typeface="Lato"/>
              <a:buNone/>
              <a:defRPr sz="1800" b="0" i="0" u="none" strike="noStrike" cap="none">
                <a:solidFill>
                  <a:srgbClr val="595959"/>
                </a:solidFill>
                <a:latin typeface="Lato"/>
                <a:ea typeface="Lato"/>
                <a:cs typeface="Lato"/>
                <a:sym typeface="Lato"/>
              </a:defRPr>
            </a:lvl1pPr>
            <a:lvl2pPr marR="0" lvl="1" algn="l" rtl="0">
              <a:lnSpc>
                <a:spcPct val="100000"/>
              </a:lnSpc>
              <a:spcBef>
                <a:spcPts val="560"/>
              </a:spcBef>
              <a:spcAft>
                <a:spcPts val="0"/>
              </a:spcAft>
              <a:buClr>
                <a:srgbClr val="595959"/>
              </a:buClr>
              <a:buSzPts val="2800"/>
              <a:buFont typeface="Arial"/>
              <a:buNone/>
              <a:defRPr sz="2800" b="0" i="0" u="none" strike="noStrike" cap="none">
                <a:solidFill>
                  <a:srgbClr val="595959"/>
                </a:solidFill>
                <a:latin typeface="Arial"/>
                <a:ea typeface="Arial"/>
                <a:cs typeface="Arial"/>
                <a:sym typeface="Arial"/>
              </a:defRPr>
            </a:lvl2pPr>
            <a:lvl3pPr marR="0" lvl="2" algn="l" rtl="0">
              <a:lnSpc>
                <a:spcPct val="100000"/>
              </a:lnSpc>
              <a:spcBef>
                <a:spcPts val="480"/>
              </a:spcBef>
              <a:spcAft>
                <a:spcPts val="0"/>
              </a:spcAft>
              <a:buClr>
                <a:srgbClr val="595959"/>
              </a:buClr>
              <a:buSzPts val="2400"/>
              <a:buFont typeface="Arial"/>
              <a:buNone/>
              <a:defRPr sz="2400" b="0" i="0" u="none" strike="noStrike" cap="none">
                <a:solidFill>
                  <a:srgbClr val="595959"/>
                </a:solidFill>
                <a:latin typeface="Arial"/>
                <a:ea typeface="Arial"/>
                <a:cs typeface="Arial"/>
                <a:sym typeface="Arial"/>
              </a:defRPr>
            </a:lvl3pPr>
            <a:lvl4pPr marR="0" lvl="3"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4pPr>
            <a:lvl5pPr marR="0" lvl="4"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5pPr>
            <a:lvl6pPr marR="0" lvl="5"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6pPr>
            <a:lvl7pPr marR="0" lvl="6"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7pPr>
            <a:lvl8pPr marR="0" lvl="7"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8pPr>
            <a:lvl9pPr marR="0" lvl="8"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9pPr>
          </a:lstStyle>
          <a:p>
            <a:endParaRPr/>
          </a:p>
        </p:txBody>
      </p:sp>
      <p:pic>
        <p:nvPicPr>
          <p:cNvPr id="293" name="Google Shape;293;p59"/>
          <p:cNvPicPr preferRelativeResize="0"/>
          <p:nvPr/>
        </p:nvPicPr>
        <p:blipFill rotWithShape="1">
          <a:blip r:embed="rId2">
            <a:alphaModFix/>
          </a:blip>
          <a:srcRect/>
          <a:stretch/>
        </p:blipFill>
        <p:spPr>
          <a:xfrm rot="5400000">
            <a:off x="1134374" y="2523550"/>
            <a:ext cx="1699452" cy="86265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Opening Slide 1 1">
  <p:cSld name="CUSTOM_2_1">
    <p:spTree>
      <p:nvGrpSpPr>
        <p:cNvPr id="1" name="Shape 294"/>
        <p:cNvGrpSpPr/>
        <p:nvPr/>
      </p:nvGrpSpPr>
      <p:grpSpPr>
        <a:xfrm>
          <a:off x="0" y="0"/>
          <a:ext cx="0" cy="0"/>
          <a:chOff x="0" y="0"/>
          <a:chExt cx="0" cy="0"/>
        </a:xfrm>
      </p:grpSpPr>
      <p:sp>
        <p:nvSpPr>
          <p:cNvPr id="295" name="Google Shape;295;p60"/>
          <p:cNvSpPr txBox="1">
            <a:spLocks noGrp="1"/>
          </p:cNvSpPr>
          <p:nvPr>
            <p:ph type="ctrTitle"/>
          </p:nvPr>
        </p:nvSpPr>
        <p:spPr>
          <a:xfrm>
            <a:off x="3586975" y="2372313"/>
            <a:ext cx="4964100" cy="3966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1pPr>
            <a:lvl2pPr marR="0" lvl="1"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2pPr>
            <a:lvl3pPr marR="0" lvl="2"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3pPr>
            <a:lvl4pPr marR="0" lvl="3"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4pPr>
            <a:lvl5pPr marR="0" lvl="4"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5pPr>
            <a:lvl6pPr marR="0" lvl="5"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6pPr>
            <a:lvl7pPr marR="0" lvl="6"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7pPr>
            <a:lvl8pPr marR="0" lvl="7"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8pPr>
            <a:lvl9pPr marR="0" lvl="8"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9pPr>
          </a:lstStyle>
          <a:p>
            <a:endParaRPr/>
          </a:p>
        </p:txBody>
      </p:sp>
      <p:sp>
        <p:nvSpPr>
          <p:cNvPr id="296" name="Google Shape;296;p60"/>
          <p:cNvSpPr txBox="1">
            <a:spLocks noGrp="1"/>
          </p:cNvSpPr>
          <p:nvPr>
            <p:ph type="subTitle" idx="1"/>
          </p:nvPr>
        </p:nvSpPr>
        <p:spPr>
          <a:xfrm>
            <a:off x="3586975" y="2756581"/>
            <a:ext cx="4964100" cy="396600"/>
          </a:xfrm>
          <a:prstGeom prst="rect">
            <a:avLst/>
          </a:prstGeom>
          <a:noFill/>
          <a:ln>
            <a:noFill/>
          </a:ln>
        </p:spPr>
        <p:txBody>
          <a:bodyPr spcFirstLastPara="1" wrap="square" lIns="91425" tIns="91425" rIns="91425" bIns="91425" anchor="t" anchorCtr="0"/>
          <a:lstStyle>
            <a:lvl1pPr marR="0" lvl="0" algn="l" rtl="0">
              <a:lnSpc>
                <a:spcPct val="100000"/>
              </a:lnSpc>
              <a:spcBef>
                <a:spcPts val="100"/>
              </a:spcBef>
              <a:spcAft>
                <a:spcPts val="0"/>
              </a:spcAft>
              <a:buClr>
                <a:srgbClr val="595959"/>
              </a:buClr>
              <a:buSzPts val="1800"/>
              <a:buFont typeface="Lato"/>
              <a:buNone/>
              <a:defRPr sz="1800" b="0" i="0" u="none" strike="noStrike" cap="none">
                <a:solidFill>
                  <a:srgbClr val="595959"/>
                </a:solidFill>
                <a:latin typeface="Lato"/>
                <a:ea typeface="Lato"/>
                <a:cs typeface="Lato"/>
                <a:sym typeface="Lato"/>
              </a:defRPr>
            </a:lvl1pPr>
            <a:lvl2pPr marR="0" lvl="1" algn="l" rtl="0">
              <a:lnSpc>
                <a:spcPct val="100000"/>
              </a:lnSpc>
              <a:spcBef>
                <a:spcPts val="560"/>
              </a:spcBef>
              <a:spcAft>
                <a:spcPts val="0"/>
              </a:spcAft>
              <a:buClr>
                <a:srgbClr val="595959"/>
              </a:buClr>
              <a:buSzPts val="2800"/>
              <a:buFont typeface="Arial"/>
              <a:buNone/>
              <a:defRPr sz="2800" b="0" i="0" u="none" strike="noStrike" cap="none">
                <a:solidFill>
                  <a:srgbClr val="595959"/>
                </a:solidFill>
                <a:latin typeface="Arial"/>
                <a:ea typeface="Arial"/>
                <a:cs typeface="Arial"/>
                <a:sym typeface="Arial"/>
              </a:defRPr>
            </a:lvl2pPr>
            <a:lvl3pPr marR="0" lvl="2" algn="l" rtl="0">
              <a:lnSpc>
                <a:spcPct val="100000"/>
              </a:lnSpc>
              <a:spcBef>
                <a:spcPts val="480"/>
              </a:spcBef>
              <a:spcAft>
                <a:spcPts val="0"/>
              </a:spcAft>
              <a:buClr>
                <a:srgbClr val="595959"/>
              </a:buClr>
              <a:buSzPts val="2400"/>
              <a:buFont typeface="Arial"/>
              <a:buNone/>
              <a:defRPr sz="2400" b="0" i="0" u="none" strike="noStrike" cap="none">
                <a:solidFill>
                  <a:srgbClr val="595959"/>
                </a:solidFill>
                <a:latin typeface="Arial"/>
                <a:ea typeface="Arial"/>
                <a:cs typeface="Arial"/>
                <a:sym typeface="Arial"/>
              </a:defRPr>
            </a:lvl3pPr>
            <a:lvl4pPr marR="0" lvl="3"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4pPr>
            <a:lvl5pPr marR="0" lvl="4"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5pPr>
            <a:lvl6pPr marR="0" lvl="5"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6pPr>
            <a:lvl7pPr marR="0" lvl="6"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7pPr>
            <a:lvl8pPr marR="0" lvl="7"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8pPr>
            <a:lvl9pPr marR="0" lvl="8"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9pPr>
          </a:lstStyle>
          <a:p>
            <a:endParaRPr/>
          </a:p>
        </p:txBody>
      </p:sp>
      <p:cxnSp>
        <p:nvCxnSpPr>
          <p:cNvPr id="297" name="Google Shape;297;p60"/>
          <p:cNvCxnSpPr/>
          <p:nvPr/>
        </p:nvCxnSpPr>
        <p:spPr>
          <a:xfrm>
            <a:off x="3243150" y="2135450"/>
            <a:ext cx="0" cy="1031400"/>
          </a:xfrm>
          <a:prstGeom prst="straightConnector1">
            <a:avLst/>
          </a:prstGeom>
          <a:noFill/>
          <a:ln w="9525" cap="flat" cmpd="sng">
            <a:solidFill>
              <a:srgbClr val="FFFFFF"/>
            </a:solidFill>
            <a:prstDash val="solid"/>
            <a:round/>
            <a:headEnd type="none" w="sm" len="sm"/>
            <a:tailEnd type="none" w="sm" len="sm"/>
          </a:ln>
        </p:spPr>
      </p:cxnSp>
      <p:pic>
        <p:nvPicPr>
          <p:cNvPr id="298" name="Google Shape;298;p60"/>
          <p:cNvPicPr preferRelativeResize="0"/>
          <p:nvPr/>
        </p:nvPicPr>
        <p:blipFill rotWithShape="1">
          <a:blip r:embed="rId2">
            <a:alphaModFix/>
          </a:blip>
          <a:srcRect/>
          <a:stretch/>
        </p:blipFill>
        <p:spPr>
          <a:xfrm>
            <a:off x="1265875" y="2135450"/>
            <a:ext cx="1557027" cy="1124300"/>
          </a:xfrm>
          <a:prstGeom prst="rect">
            <a:avLst/>
          </a:prstGeom>
          <a:noFill/>
          <a:ln>
            <a:noFill/>
          </a:ln>
        </p:spPr>
      </p:pic>
      <p:cxnSp>
        <p:nvCxnSpPr>
          <p:cNvPr id="299" name="Google Shape;299;p60"/>
          <p:cNvCxnSpPr/>
          <p:nvPr/>
        </p:nvCxnSpPr>
        <p:spPr>
          <a:xfrm>
            <a:off x="3308200" y="2349200"/>
            <a:ext cx="0" cy="827100"/>
          </a:xfrm>
          <a:prstGeom prst="straightConnector1">
            <a:avLst/>
          </a:prstGeom>
          <a:noFill/>
          <a:ln w="9525" cap="flat" cmpd="sng">
            <a:solidFill>
              <a:srgbClr val="595959"/>
            </a:solidFill>
            <a:prstDash val="solid"/>
            <a:round/>
            <a:headEnd type="none" w="sm" len="sm"/>
            <a:tailEnd type="none" w="sm" len="sm"/>
          </a:ln>
        </p:spPr>
      </p:cxnSp>
      <p:sp>
        <p:nvSpPr>
          <p:cNvPr id="300" name="Google Shape;300;p60"/>
          <p:cNvSpPr/>
          <p:nvPr/>
        </p:nvSpPr>
        <p:spPr>
          <a:xfrm>
            <a:off x="-75" y="-125"/>
            <a:ext cx="9144000" cy="5143500"/>
          </a:xfrm>
          <a:prstGeom prst="rect">
            <a:avLst/>
          </a:prstGeom>
          <a:solidFill>
            <a:srgbClr val="D8D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60"/>
          <p:cNvSpPr/>
          <p:nvPr/>
        </p:nvSpPr>
        <p:spPr>
          <a:xfrm>
            <a:off x="-75" y="1754450"/>
            <a:ext cx="9144000" cy="1719000"/>
          </a:xfrm>
          <a:prstGeom prst="rect">
            <a:avLst/>
          </a:prstGeom>
          <a:solidFill>
            <a:srgbClr val="FFFFFF">
              <a:alpha val="3686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02" name="Google Shape;302;p60"/>
          <p:cNvPicPr preferRelativeResize="0"/>
          <p:nvPr/>
        </p:nvPicPr>
        <p:blipFill rotWithShape="1">
          <a:blip r:embed="rId2">
            <a:alphaModFix/>
          </a:blip>
          <a:srcRect/>
          <a:stretch/>
        </p:blipFill>
        <p:spPr>
          <a:xfrm>
            <a:off x="677200" y="1958850"/>
            <a:ext cx="1814501" cy="1310198"/>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03"/>
        <p:cNvGrpSpPr/>
        <p:nvPr/>
      </p:nvGrpSpPr>
      <p:grpSpPr>
        <a:xfrm>
          <a:off x="0" y="0"/>
          <a:ext cx="0" cy="0"/>
          <a:chOff x="0" y="0"/>
          <a:chExt cx="0" cy="0"/>
        </a:xfrm>
      </p:grpSpPr>
      <p:sp>
        <p:nvSpPr>
          <p:cNvPr id="304" name="Google Shape;304;p61"/>
          <p:cNvSpPr/>
          <p:nvPr/>
        </p:nvSpPr>
        <p:spPr>
          <a:xfrm>
            <a:off x="0" y="-24675"/>
            <a:ext cx="9144000" cy="5168100"/>
          </a:xfrm>
          <a:prstGeom prst="rect">
            <a:avLst/>
          </a:prstGeom>
          <a:solidFill>
            <a:srgbClr val="F9F9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Arial"/>
                <a:ea typeface="Arial"/>
                <a:cs typeface="Arial"/>
                <a:sym typeface="Arial"/>
              </a:rPr>
              <a:t> </a:t>
            </a:r>
            <a:endParaRPr sz="1800" b="0" i="0" u="none" strike="noStrike" cap="none">
              <a:solidFill>
                <a:schemeClr val="lt1"/>
              </a:solidFill>
              <a:latin typeface="Arial"/>
              <a:ea typeface="Arial"/>
              <a:cs typeface="Arial"/>
              <a:sym typeface="Arial"/>
            </a:endParaRPr>
          </a:p>
        </p:txBody>
      </p:sp>
      <p:sp>
        <p:nvSpPr>
          <p:cNvPr id="305" name="Google Shape;305;p61"/>
          <p:cNvSpPr txBox="1">
            <a:spLocks noGrp="1"/>
          </p:cNvSpPr>
          <p:nvPr>
            <p:ph type="title"/>
          </p:nvPr>
        </p:nvSpPr>
        <p:spPr>
          <a:xfrm>
            <a:off x="-4" y="-39259"/>
            <a:ext cx="8229600" cy="675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C11521"/>
              </a:buClr>
              <a:buSzPts val="1400"/>
              <a:buFont typeface="Lato"/>
              <a:buNone/>
              <a:defRPr sz="2000" b="0" i="0" u="none" strike="noStrike" cap="none">
                <a:solidFill>
                  <a:srgbClr val="C1152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306" name="Google Shape;306;p61" descr="logo.png"/>
          <p:cNvPicPr preferRelativeResize="0"/>
          <p:nvPr/>
        </p:nvPicPr>
        <p:blipFill rotWithShape="1">
          <a:blip r:embed="rId2">
            <a:alphaModFix/>
          </a:blip>
          <a:srcRect/>
          <a:stretch/>
        </p:blipFill>
        <p:spPr>
          <a:xfrm>
            <a:off x="8378325" y="3050"/>
            <a:ext cx="591300" cy="5913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ext on the Right - Image on the Left">
  <p:cSld name="Title Only_1">
    <p:spTree>
      <p:nvGrpSpPr>
        <p:cNvPr id="1" name="Shape 307"/>
        <p:cNvGrpSpPr/>
        <p:nvPr/>
      </p:nvGrpSpPr>
      <p:grpSpPr>
        <a:xfrm>
          <a:off x="0" y="0"/>
          <a:ext cx="0" cy="0"/>
          <a:chOff x="0" y="0"/>
          <a:chExt cx="0" cy="0"/>
        </a:xfrm>
      </p:grpSpPr>
      <p:sp>
        <p:nvSpPr>
          <p:cNvPr id="308" name="Google Shape;308;p62"/>
          <p:cNvSpPr/>
          <p:nvPr/>
        </p:nvSpPr>
        <p:spPr>
          <a:xfrm>
            <a:off x="0" y="594342"/>
            <a:ext cx="9144000" cy="4549200"/>
          </a:xfrm>
          <a:prstGeom prst="rect">
            <a:avLst/>
          </a:prstGeom>
          <a:solidFill>
            <a:srgbClr val="F9F9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Arial"/>
                <a:ea typeface="Arial"/>
                <a:cs typeface="Arial"/>
                <a:sym typeface="Arial"/>
              </a:rPr>
              <a:t> </a:t>
            </a:r>
            <a:endParaRPr sz="1800" b="0" i="0" u="none" strike="noStrike" cap="none">
              <a:solidFill>
                <a:schemeClr val="lt1"/>
              </a:solidFill>
              <a:latin typeface="Arial"/>
              <a:ea typeface="Arial"/>
              <a:cs typeface="Arial"/>
              <a:sym typeface="Arial"/>
            </a:endParaRPr>
          </a:p>
        </p:txBody>
      </p:sp>
      <p:sp>
        <p:nvSpPr>
          <p:cNvPr id="309" name="Google Shape;309;p62"/>
          <p:cNvSpPr txBox="1">
            <a:spLocks noGrp="1"/>
          </p:cNvSpPr>
          <p:nvPr>
            <p:ph type="title"/>
          </p:nvPr>
        </p:nvSpPr>
        <p:spPr>
          <a:xfrm>
            <a:off x="195671" y="-24684"/>
            <a:ext cx="8229600" cy="675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C11521"/>
              </a:buClr>
              <a:buSzPts val="1400"/>
              <a:buFont typeface="Arial"/>
              <a:buNone/>
              <a:defRPr sz="2000" b="0" i="0" u="none" strike="noStrike" cap="none">
                <a:solidFill>
                  <a:srgbClr val="C1152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10" name="Google Shape;310;p62"/>
          <p:cNvSpPr/>
          <p:nvPr/>
        </p:nvSpPr>
        <p:spPr>
          <a:xfrm>
            <a:off x="268940" y="-7470"/>
            <a:ext cx="1098300" cy="48000"/>
          </a:xfrm>
          <a:prstGeom prst="rect">
            <a:avLst/>
          </a:prstGeom>
          <a:solidFill>
            <a:srgbClr val="C115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43658"/>
              </a:solidFill>
              <a:latin typeface="Arial"/>
              <a:ea typeface="Arial"/>
              <a:cs typeface="Arial"/>
              <a:sym typeface="Arial"/>
            </a:endParaRPr>
          </a:p>
        </p:txBody>
      </p:sp>
      <p:pic>
        <p:nvPicPr>
          <p:cNvPr id="311" name="Google Shape;311;p62" descr="logo.png"/>
          <p:cNvPicPr preferRelativeResize="0"/>
          <p:nvPr/>
        </p:nvPicPr>
        <p:blipFill rotWithShape="1">
          <a:blip r:embed="rId2">
            <a:alphaModFix/>
          </a:blip>
          <a:srcRect/>
          <a:stretch/>
        </p:blipFill>
        <p:spPr>
          <a:xfrm>
            <a:off x="8378325" y="3050"/>
            <a:ext cx="591300" cy="591300"/>
          </a:xfrm>
          <a:prstGeom prst="rect">
            <a:avLst/>
          </a:prstGeom>
          <a:noFill/>
          <a:ln>
            <a:noFill/>
          </a:ln>
        </p:spPr>
      </p:pic>
      <p:sp>
        <p:nvSpPr>
          <p:cNvPr id="312" name="Google Shape;312;p62"/>
          <p:cNvSpPr/>
          <p:nvPr/>
        </p:nvSpPr>
        <p:spPr>
          <a:xfrm>
            <a:off x="4521425" y="599225"/>
            <a:ext cx="4622700" cy="4549200"/>
          </a:xfrm>
          <a:prstGeom prst="rect">
            <a:avLst/>
          </a:prstGeom>
          <a:solidFill>
            <a:srgbClr val="F1F1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ext on the Left - Image on the Right">
  <p:cSld name="Title Only_1_1">
    <p:spTree>
      <p:nvGrpSpPr>
        <p:cNvPr id="1" name="Shape 313"/>
        <p:cNvGrpSpPr/>
        <p:nvPr/>
      </p:nvGrpSpPr>
      <p:grpSpPr>
        <a:xfrm>
          <a:off x="0" y="0"/>
          <a:ext cx="0" cy="0"/>
          <a:chOff x="0" y="0"/>
          <a:chExt cx="0" cy="0"/>
        </a:xfrm>
      </p:grpSpPr>
      <p:sp>
        <p:nvSpPr>
          <p:cNvPr id="314" name="Google Shape;314;p63"/>
          <p:cNvSpPr/>
          <p:nvPr/>
        </p:nvSpPr>
        <p:spPr>
          <a:xfrm>
            <a:off x="0" y="594342"/>
            <a:ext cx="9144000" cy="4549200"/>
          </a:xfrm>
          <a:prstGeom prst="rect">
            <a:avLst/>
          </a:prstGeom>
          <a:solidFill>
            <a:srgbClr val="F9F9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Arial"/>
                <a:ea typeface="Arial"/>
                <a:cs typeface="Arial"/>
                <a:sym typeface="Arial"/>
              </a:rPr>
              <a:t> </a:t>
            </a:r>
            <a:endParaRPr sz="1800" b="0" i="0" u="none" strike="noStrike" cap="none">
              <a:solidFill>
                <a:schemeClr val="lt1"/>
              </a:solidFill>
              <a:latin typeface="Arial"/>
              <a:ea typeface="Arial"/>
              <a:cs typeface="Arial"/>
              <a:sym typeface="Arial"/>
            </a:endParaRPr>
          </a:p>
        </p:txBody>
      </p:sp>
      <p:sp>
        <p:nvSpPr>
          <p:cNvPr id="315" name="Google Shape;315;p63"/>
          <p:cNvSpPr txBox="1">
            <a:spLocks noGrp="1"/>
          </p:cNvSpPr>
          <p:nvPr>
            <p:ph type="title"/>
          </p:nvPr>
        </p:nvSpPr>
        <p:spPr>
          <a:xfrm>
            <a:off x="195671" y="-24684"/>
            <a:ext cx="8229600" cy="675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C11521"/>
              </a:buClr>
              <a:buSzPts val="1400"/>
              <a:buFont typeface="Arial"/>
              <a:buNone/>
              <a:defRPr sz="2000" b="0" i="0" u="none" strike="noStrike" cap="none">
                <a:solidFill>
                  <a:srgbClr val="C1152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16" name="Google Shape;316;p63"/>
          <p:cNvSpPr/>
          <p:nvPr/>
        </p:nvSpPr>
        <p:spPr>
          <a:xfrm>
            <a:off x="268940" y="-7470"/>
            <a:ext cx="1098300" cy="48000"/>
          </a:xfrm>
          <a:prstGeom prst="rect">
            <a:avLst/>
          </a:prstGeom>
          <a:solidFill>
            <a:srgbClr val="C115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43658"/>
              </a:solidFill>
              <a:latin typeface="Arial"/>
              <a:ea typeface="Arial"/>
              <a:cs typeface="Arial"/>
              <a:sym typeface="Arial"/>
            </a:endParaRPr>
          </a:p>
        </p:txBody>
      </p:sp>
      <p:pic>
        <p:nvPicPr>
          <p:cNvPr id="317" name="Google Shape;317;p63" descr="logo.png"/>
          <p:cNvPicPr preferRelativeResize="0"/>
          <p:nvPr/>
        </p:nvPicPr>
        <p:blipFill rotWithShape="1">
          <a:blip r:embed="rId2">
            <a:alphaModFix/>
          </a:blip>
          <a:srcRect/>
          <a:stretch/>
        </p:blipFill>
        <p:spPr>
          <a:xfrm>
            <a:off x="8378325" y="3050"/>
            <a:ext cx="591300" cy="591300"/>
          </a:xfrm>
          <a:prstGeom prst="rect">
            <a:avLst/>
          </a:prstGeom>
          <a:noFill/>
          <a:ln>
            <a:noFill/>
          </a:ln>
        </p:spPr>
      </p:pic>
      <p:sp>
        <p:nvSpPr>
          <p:cNvPr id="318" name="Google Shape;318;p63"/>
          <p:cNvSpPr/>
          <p:nvPr/>
        </p:nvSpPr>
        <p:spPr>
          <a:xfrm>
            <a:off x="0" y="599225"/>
            <a:ext cx="4630500" cy="4549200"/>
          </a:xfrm>
          <a:prstGeom prst="rect">
            <a:avLst/>
          </a:prstGeom>
          <a:solidFill>
            <a:srgbClr val="F1F1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ustom Layout">
  <p:cSld name="CUSTOM_1">
    <p:spTree>
      <p:nvGrpSpPr>
        <p:cNvPr id="1" name="Shape 319"/>
        <p:cNvGrpSpPr/>
        <p:nvPr/>
      </p:nvGrpSpPr>
      <p:grpSpPr>
        <a:xfrm>
          <a:off x="0" y="0"/>
          <a:ext cx="0" cy="0"/>
          <a:chOff x="0" y="0"/>
          <a:chExt cx="0" cy="0"/>
        </a:xfrm>
      </p:grpSpPr>
      <p:sp>
        <p:nvSpPr>
          <p:cNvPr id="320" name="Google Shape;320;p64"/>
          <p:cNvSpPr/>
          <p:nvPr/>
        </p:nvSpPr>
        <p:spPr>
          <a:xfrm>
            <a:off x="62600" y="63175"/>
            <a:ext cx="9009600" cy="5026200"/>
          </a:xfrm>
          <a:prstGeom prst="rect">
            <a:avLst/>
          </a:prstGeom>
          <a:solidFill>
            <a:srgbClr val="F5F5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ustom Layout 1">
  <p:cSld name="CUSTOM_1_1">
    <p:spTree>
      <p:nvGrpSpPr>
        <p:cNvPr id="1" name="Shape 321"/>
        <p:cNvGrpSpPr/>
        <p:nvPr/>
      </p:nvGrpSpPr>
      <p:grpSpPr>
        <a:xfrm>
          <a:off x="0" y="0"/>
          <a:ext cx="0" cy="0"/>
          <a:chOff x="0" y="0"/>
          <a:chExt cx="0" cy="0"/>
        </a:xfrm>
      </p:grpSpPr>
      <p:pic>
        <p:nvPicPr>
          <p:cNvPr id="322" name="Google Shape;322;p65"/>
          <p:cNvPicPr preferRelativeResize="0"/>
          <p:nvPr/>
        </p:nvPicPr>
        <p:blipFill rotWithShape="1">
          <a:blip r:embed="rId2">
            <a:alphaModFix/>
          </a:blip>
          <a:srcRect/>
          <a:stretch/>
        </p:blipFill>
        <p:spPr>
          <a:xfrm>
            <a:off x="3" y="0"/>
            <a:ext cx="9144000" cy="51435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ustom Layout 1 1">
  <p:cSld name="CUSTOM_1_1_1">
    <p:spTree>
      <p:nvGrpSpPr>
        <p:cNvPr id="1" name="Shape 323"/>
        <p:cNvGrpSpPr/>
        <p:nvPr/>
      </p:nvGrpSpPr>
      <p:grpSpPr>
        <a:xfrm>
          <a:off x="0" y="0"/>
          <a:ext cx="0" cy="0"/>
          <a:chOff x="0" y="0"/>
          <a:chExt cx="0" cy="0"/>
        </a:xfrm>
      </p:grpSpPr>
      <p:sp>
        <p:nvSpPr>
          <p:cNvPr id="324" name="Google Shape;324;p66"/>
          <p:cNvSpPr/>
          <p:nvPr/>
        </p:nvSpPr>
        <p:spPr>
          <a:xfrm flipH="1">
            <a:off x="-7875" y="0"/>
            <a:ext cx="33900" cy="586800"/>
          </a:xfrm>
          <a:prstGeom prst="rect">
            <a:avLst/>
          </a:prstGeom>
          <a:solidFill>
            <a:srgbClr val="3336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363A"/>
              </a:solidFill>
              <a:latin typeface="Arial"/>
              <a:ea typeface="Arial"/>
              <a:cs typeface="Arial"/>
              <a:sym typeface="Arial"/>
            </a:endParaRPr>
          </a:p>
        </p:txBody>
      </p:sp>
      <p:pic>
        <p:nvPicPr>
          <p:cNvPr id="325" name="Google Shape;325;p66"/>
          <p:cNvPicPr preferRelativeResize="0"/>
          <p:nvPr/>
        </p:nvPicPr>
        <p:blipFill rotWithShape="1">
          <a:blip r:embed="rId2">
            <a:alphaModFix/>
          </a:blip>
          <a:srcRect/>
          <a:stretch/>
        </p:blipFill>
        <p:spPr>
          <a:xfrm>
            <a:off x="-7875" y="478175"/>
            <a:ext cx="9151869" cy="4665326"/>
          </a:xfrm>
          <a:prstGeom prst="rect">
            <a:avLst/>
          </a:prstGeom>
          <a:noFill/>
          <a:ln>
            <a:noFill/>
          </a:ln>
        </p:spPr>
      </p:pic>
      <p:sp>
        <p:nvSpPr>
          <p:cNvPr id="326" name="Google Shape;326;p66"/>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C11521"/>
              </a:buClr>
              <a:buSzPts val="1100"/>
              <a:buFont typeface="Lato"/>
              <a:buNone/>
              <a:defRPr sz="1700" b="0" i="0" u="none" strike="noStrike" cap="none">
                <a:solidFill>
                  <a:srgbClr val="C1152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327" name="Google Shape;327;p66"/>
          <p:cNvPicPr preferRelativeResize="0"/>
          <p:nvPr/>
        </p:nvPicPr>
        <p:blipFill rotWithShape="1">
          <a:blip r:embed="rId3">
            <a:alphaModFix/>
          </a:blip>
          <a:srcRect/>
          <a:stretch/>
        </p:blipFill>
        <p:spPr>
          <a:xfrm>
            <a:off x="8644500" y="137775"/>
            <a:ext cx="371426" cy="188549"/>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8"/>
        <p:cNvGrpSpPr/>
        <p:nvPr/>
      </p:nvGrpSpPr>
      <p:grpSpPr>
        <a:xfrm>
          <a:off x="0" y="0"/>
          <a:ext cx="0" cy="0"/>
          <a:chOff x="0" y="0"/>
          <a:chExt cx="0" cy="0"/>
        </a:xfrm>
      </p:grpSpPr>
      <p:sp>
        <p:nvSpPr>
          <p:cNvPr id="329" name="Google Shape;329;p67"/>
          <p:cNvSpPr txBox="1">
            <a:spLocks noGrp="1"/>
          </p:cNvSpPr>
          <p:nvPr>
            <p:ph type="sldNum" idx="12"/>
          </p:nvPr>
        </p:nvSpPr>
        <p:spPr>
          <a:xfrm>
            <a:off x="8523541" y="4695623"/>
            <a:ext cx="548700" cy="393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30" name="Google Shape;330;p67"/>
          <p:cNvSpPr/>
          <p:nvPr/>
        </p:nvSpPr>
        <p:spPr>
          <a:xfrm>
            <a:off x="62600" y="63175"/>
            <a:ext cx="9009600" cy="5026200"/>
          </a:xfrm>
          <a:prstGeom prst="rect">
            <a:avLst/>
          </a:prstGeom>
          <a:solidFill>
            <a:srgbClr val="F5F5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31" name="Google Shape;331;p67" descr="Lixar-logo.png"/>
          <p:cNvPicPr preferRelativeResize="0"/>
          <p:nvPr/>
        </p:nvPicPr>
        <p:blipFill rotWithShape="1">
          <a:blip r:embed="rId2">
            <a:alphaModFix/>
          </a:blip>
          <a:srcRect/>
          <a:stretch/>
        </p:blipFill>
        <p:spPr>
          <a:xfrm>
            <a:off x="3485275" y="1834625"/>
            <a:ext cx="2039550" cy="1483299"/>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8"/>
        <p:cNvGrpSpPr/>
        <p:nvPr/>
      </p:nvGrpSpPr>
      <p:grpSpPr>
        <a:xfrm>
          <a:off x="0" y="0"/>
          <a:ext cx="0" cy="0"/>
          <a:chOff x="0" y="0"/>
          <a:chExt cx="0" cy="0"/>
        </a:xfrm>
      </p:grpSpPr>
      <p:sp>
        <p:nvSpPr>
          <p:cNvPr id="339" name="Google Shape;339;p69"/>
          <p:cNvSpPr txBox="1">
            <a:spLocks noGrp="1"/>
          </p:cNvSpPr>
          <p:nvPr>
            <p:ph type="sldNum" idx="12"/>
          </p:nvPr>
        </p:nvSpPr>
        <p:spPr>
          <a:xfrm>
            <a:off x="8523541" y="4695623"/>
            <a:ext cx="548700" cy="393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40" name="Google Shape;340;p69"/>
          <p:cNvSpPr/>
          <p:nvPr/>
        </p:nvSpPr>
        <p:spPr>
          <a:xfrm>
            <a:off x="62600" y="63175"/>
            <a:ext cx="9009600" cy="5026200"/>
          </a:xfrm>
          <a:prstGeom prst="rect">
            <a:avLst/>
          </a:prstGeom>
          <a:solidFill>
            <a:srgbClr val="F5F5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41" name="Google Shape;341;p69" descr="Lixar-logo.png"/>
          <p:cNvPicPr preferRelativeResize="0"/>
          <p:nvPr/>
        </p:nvPicPr>
        <p:blipFill rotWithShape="1">
          <a:blip r:embed="rId2">
            <a:alphaModFix/>
          </a:blip>
          <a:srcRect/>
          <a:stretch/>
        </p:blipFill>
        <p:spPr>
          <a:xfrm>
            <a:off x="3485275" y="1834625"/>
            <a:ext cx="2039550" cy="1483299"/>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ustom Layout 1 1 1">
  <p:cSld name="CUSTOM_1_1_1_1">
    <p:spTree>
      <p:nvGrpSpPr>
        <p:cNvPr id="1" name="Shape 342"/>
        <p:cNvGrpSpPr/>
        <p:nvPr/>
      </p:nvGrpSpPr>
      <p:grpSpPr>
        <a:xfrm>
          <a:off x="0" y="0"/>
          <a:ext cx="0" cy="0"/>
          <a:chOff x="0" y="0"/>
          <a:chExt cx="0" cy="0"/>
        </a:xfrm>
      </p:grpSpPr>
      <p:sp>
        <p:nvSpPr>
          <p:cNvPr id="343" name="Google Shape;343;p70"/>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C11521"/>
              </a:buClr>
              <a:buSzPts val="1100"/>
              <a:buFont typeface="Lato"/>
              <a:buNone/>
              <a:defRPr sz="1700" b="0" i="0" u="none" strike="noStrike" cap="none">
                <a:solidFill>
                  <a:srgbClr val="C1152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344" name="Google Shape;344;p70"/>
          <p:cNvPicPr preferRelativeResize="0"/>
          <p:nvPr/>
        </p:nvPicPr>
        <p:blipFill rotWithShape="1">
          <a:blip r:embed="rId2">
            <a:alphaModFix/>
          </a:blip>
          <a:srcRect/>
          <a:stretch/>
        </p:blipFill>
        <p:spPr>
          <a:xfrm>
            <a:off x="8644500" y="137775"/>
            <a:ext cx="371426" cy="188549"/>
          </a:xfrm>
          <a:prstGeom prst="rect">
            <a:avLst/>
          </a:prstGeom>
          <a:noFill/>
          <a:ln>
            <a:noFill/>
          </a:ln>
        </p:spPr>
      </p:pic>
      <p:sp>
        <p:nvSpPr>
          <p:cNvPr id="345" name="Google Shape;345;p70"/>
          <p:cNvSpPr/>
          <p:nvPr/>
        </p:nvSpPr>
        <p:spPr>
          <a:xfrm>
            <a:off x="-25" y="478175"/>
            <a:ext cx="9144000" cy="4665300"/>
          </a:xfrm>
          <a:prstGeom prst="rect">
            <a:avLst/>
          </a:prstGeom>
          <a:solidFill>
            <a:srgbClr val="F9F9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70"/>
          <p:cNvSpPr/>
          <p:nvPr/>
        </p:nvSpPr>
        <p:spPr>
          <a:xfrm flipH="1">
            <a:off x="-125" y="0"/>
            <a:ext cx="41700" cy="478200"/>
          </a:xfrm>
          <a:prstGeom prst="rect">
            <a:avLst/>
          </a:prstGeom>
          <a:solidFill>
            <a:srgbClr val="BB29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B2938"/>
              </a:solidFill>
              <a:latin typeface="Arial"/>
              <a:ea typeface="Arial"/>
              <a:cs typeface="Arial"/>
              <a:sym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47"/>
        <p:cNvGrpSpPr/>
        <p:nvPr/>
      </p:nvGrpSpPr>
      <p:grpSpPr>
        <a:xfrm>
          <a:off x="0" y="0"/>
          <a:ext cx="0" cy="0"/>
          <a:chOff x="0" y="0"/>
          <a:chExt cx="0" cy="0"/>
        </a:xfrm>
      </p:grpSpPr>
      <p:sp>
        <p:nvSpPr>
          <p:cNvPr id="348" name="Google Shape;348;p71"/>
          <p:cNvSpPr/>
          <p:nvPr/>
        </p:nvSpPr>
        <p:spPr>
          <a:xfrm>
            <a:off x="0" y="-24675"/>
            <a:ext cx="9144000" cy="5168100"/>
          </a:xfrm>
          <a:prstGeom prst="rect">
            <a:avLst/>
          </a:prstGeom>
          <a:solidFill>
            <a:srgbClr val="F9F9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Arial"/>
                <a:ea typeface="Arial"/>
                <a:cs typeface="Arial"/>
                <a:sym typeface="Arial"/>
              </a:rPr>
              <a:t> </a:t>
            </a:r>
            <a:endParaRPr sz="1800" b="0" i="0" u="none" strike="noStrike" cap="none">
              <a:solidFill>
                <a:schemeClr val="lt1"/>
              </a:solidFill>
              <a:latin typeface="Arial"/>
              <a:ea typeface="Arial"/>
              <a:cs typeface="Arial"/>
              <a:sym typeface="Arial"/>
            </a:endParaRPr>
          </a:p>
        </p:txBody>
      </p:sp>
      <p:sp>
        <p:nvSpPr>
          <p:cNvPr id="349" name="Google Shape;349;p71"/>
          <p:cNvSpPr txBox="1">
            <a:spLocks noGrp="1"/>
          </p:cNvSpPr>
          <p:nvPr>
            <p:ph type="title"/>
          </p:nvPr>
        </p:nvSpPr>
        <p:spPr>
          <a:xfrm>
            <a:off x="-4" y="-39259"/>
            <a:ext cx="8229600" cy="675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C11521"/>
              </a:buClr>
              <a:buSzPts val="1400"/>
              <a:buFont typeface="Lato"/>
              <a:buNone/>
              <a:defRPr sz="2000" b="0" i="0" u="none" strike="noStrike" cap="none">
                <a:solidFill>
                  <a:srgbClr val="C1152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350" name="Google Shape;350;p71" descr="logo.png"/>
          <p:cNvPicPr preferRelativeResize="0"/>
          <p:nvPr/>
        </p:nvPicPr>
        <p:blipFill rotWithShape="1">
          <a:blip r:embed="rId2">
            <a:alphaModFix/>
          </a:blip>
          <a:srcRect/>
          <a:stretch/>
        </p:blipFill>
        <p:spPr>
          <a:xfrm>
            <a:off x="8378325" y="3050"/>
            <a:ext cx="591300" cy="5913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Opening Slide">
  <p:cSld name="CUSTOM">
    <p:spTree>
      <p:nvGrpSpPr>
        <p:cNvPr id="1" name="Shape 351"/>
        <p:cNvGrpSpPr/>
        <p:nvPr/>
      </p:nvGrpSpPr>
      <p:grpSpPr>
        <a:xfrm>
          <a:off x="0" y="0"/>
          <a:ext cx="0" cy="0"/>
          <a:chOff x="0" y="0"/>
          <a:chExt cx="0" cy="0"/>
        </a:xfrm>
      </p:grpSpPr>
      <p:pic>
        <p:nvPicPr>
          <p:cNvPr id="352" name="Google Shape;352;p7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53" name="Google Shape;353;p72"/>
          <p:cNvSpPr txBox="1">
            <a:spLocks noGrp="1"/>
          </p:cNvSpPr>
          <p:nvPr>
            <p:ph type="ctrTitle"/>
          </p:nvPr>
        </p:nvSpPr>
        <p:spPr>
          <a:xfrm>
            <a:off x="3586975" y="2250800"/>
            <a:ext cx="4964100" cy="3966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1pPr>
            <a:lvl2pPr marR="0" lvl="1"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2pPr>
            <a:lvl3pPr marR="0" lvl="2"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3pPr>
            <a:lvl4pPr marR="0" lvl="3"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4pPr>
            <a:lvl5pPr marR="0" lvl="4"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5pPr>
            <a:lvl6pPr marR="0" lvl="5"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6pPr>
            <a:lvl7pPr marR="0" lvl="6"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7pPr>
            <a:lvl8pPr marR="0" lvl="7"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8pPr>
            <a:lvl9pPr marR="0" lvl="8"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9pPr>
          </a:lstStyle>
          <a:p>
            <a:endParaRPr/>
          </a:p>
        </p:txBody>
      </p:sp>
      <p:sp>
        <p:nvSpPr>
          <p:cNvPr id="354" name="Google Shape;354;p72"/>
          <p:cNvSpPr txBox="1">
            <a:spLocks noGrp="1"/>
          </p:cNvSpPr>
          <p:nvPr>
            <p:ph type="subTitle" idx="1"/>
          </p:nvPr>
        </p:nvSpPr>
        <p:spPr>
          <a:xfrm>
            <a:off x="3586975" y="2635069"/>
            <a:ext cx="4964100" cy="396600"/>
          </a:xfrm>
          <a:prstGeom prst="rect">
            <a:avLst/>
          </a:prstGeom>
          <a:noFill/>
          <a:ln>
            <a:noFill/>
          </a:ln>
        </p:spPr>
        <p:txBody>
          <a:bodyPr spcFirstLastPara="1" wrap="square" lIns="91425" tIns="91425" rIns="91425" bIns="91425" anchor="t" anchorCtr="0"/>
          <a:lstStyle>
            <a:lvl1pPr marR="0" lvl="0" algn="l" rtl="0">
              <a:lnSpc>
                <a:spcPct val="100000"/>
              </a:lnSpc>
              <a:spcBef>
                <a:spcPts val="640"/>
              </a:spcBef>
              <a:spcAft>
                <a:spcPts val="0"/>
              </a:spcAft>
              <a:buClr>
                <a:srgbClr val="FFFFFF"/>
              </a:buClr>
              <a:buSzPts val="1800"/>
              <a:buFont typeface="Lato"/>
              <a:buNone/>
              <a:defRPr sz="1800" b="0" i="0" u="none" strike="noStrike" cap="none">
                <a:solidFill>
                  <a:srgbClr val="FFFFFF"/>
                </a:solidFill>
                <a:latin typeface="Lato"/>
                <a:ea typeface="Lato"/>
                <a:cs typeface="Lato"/>
                <a:sym typeface="Lato"/>
              </a:defRPr>
            </a:lvl1pPr>
            <a:lvl2pPr marR="0" lvl="1" algn="l" rtl="0">
              <a:lnSpc>
                <a:spcPct val="100000"/>
              </a:lnSpc>
              <a:spcBef>
                <a:spcPts val="56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2pPr>
            <a:lvl3pPr marR="0" lvl="2" algn="l" rtl="0">
              <a:lnSpc>
                <a:spcPct val="100000"/>
              </a:lnSpc>
              <a:spcBef>
                <a:spcPts val="48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R="0" lvl="4"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R="0" lvl="5"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R="0" lvl="6"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R="0" lvl="7"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R="0" lvl="8"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endParaRPr/>
          </a:p>
        </p:txBody>
      </p:sp>
      <p:pic>
        <p:nvPicPr>
          <p:cNvPr id="355" name="Google Shape;355;p72"/>
          <p:cNvPicPr preferRelativeResize="0"/>
          <p:nvPr/>
        </p:nvPicPr>
        <p:blipFill rotWithShape="1">
          <a:blip r:embed="rId3">
            <a:alphaModFix/>
          </a:blip>
          <a:srcRect/>
          <a:stretch/>
        </p:blipFill>
        <p:spPr>
          <a:xfrm>
            <a:off x="1174601" y="2010791"/>
            <a:ext cx="1553752" cy="1121925"/>
          </a:xfrm>
          <a:prstGeom prst="rect">
            <a:avLst/>
          </a:prstGeom>
          <a:noFill/>
          <a:ln>
            <a:noFill/>
          </a:ln>
        </p:spPr>
      </p:pic>
      <p:cxnSp>
        <p:nvCxnSpPr>
          <p:cNvPr id="356" name="Google Shape;356;p72"/>
          <p:cNvCxnSpPr/>
          <p:nvPr/>
        </p:nvCxnSpPr>
        <p:spPr>
          <a:xfrm>
            <a:off x="3243150" y="2135450"/>
            <a:ext cx="0" cy="1031400"/>
          </a:xfrm>
          <a:prstGeom prst="straightConnector1">
            <a:avLst/>
          </a:prstGeom>
          <a:noFill/>
          <a:ln w="9525" cap="flat" cmpd="sng">
            <a:solidFill>
              <a:srgbClr val="FFFFFF"/>
            </a:solidFill>
            <a:prstDash val="solid"/>
            <a:round/>
            <a:headEnd type="none" w="sm" len="sm"/>
            <a:tailEnd type="none" w="sm" len="sm"/>
          </a:ln>
        </p:spPr>
      </p:cxn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Opening Slide 2">
  <p:cSld name="CUSTOM_3">
    <p:spTree>
      <p:nvGrpSpPr>
        <p:cNvPr id="1" name="Shape 357"/>
        <p:cNvGrpSpPr/>
        <p:nvPr/>
      </p:nvGrpSpPr>
      <p:grpSpPr>
        <a:xfrm>
          <a:off x="0" y="0"/>
          <a:ext cx="0" cy="0"/>
          <a:chOff x="0" y="0"/>
          <a:chExt cx="0" cy="0"/>
        </a:xfrm>
      </p:grpSpPr>
      <p:pic>
        <p:nvPicPr>
          <p:cNvPr id="358" name="Google Shape;358;p73"/>
          <p:cNvPicPr preferRelativeResize="0"/>
          <p:nvPr/>
        </p:nvPicPr>
        <p:blipFill rotWithShape="1">
          <a:blip r:embed="rId2">
            <a:alphaModFix/>
          </a:blip>
          <a:srcRect/>
          <a:stretch/>
        </p:blipFill>
        <p:spPr>
          <a:xfrm>
            <a:off x="-5" y="0"/>
            <a:ext cx="9143988" cy="5143500"/>
          </a:xfrm>
          <a:prstGeom prst="rect">
            <a:avLst/>
          </a:prstGeom>
          <a:noFill/>
          <a:ln>
            <a:noFill/>
          </a:ln>
        </p:spPr>
      </p:pic>
      <p:sp>
        <p:nvSpPr>
          <p:cNvPr id="359" name="Google Shape;359;p73"/>
          <p:cNvSpPr/>
          <p:nvPr/>
        </p:nvSpPr>
        <p:spPr>
          <a:xfrm>
            <a:off x="-75" y="0"/>
            <a:ext cx="9144000" cy="5143500"/>
          </a:xfrm>
          <a:prstGeom prst="rect">
            <a:avLst/>
          </a:prstGeom>
          <a:solidFill>
            <a:srgbClr val="000000">
              <a:alpha val="5686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73"/>
          <p:cNvSpPr txBox="1">
            <a:spLocks noGrp="1"/>
          </p:cNvSpPr>
          <p:nvPr>
            <p:ph type="ctrTitle"/>
          </p:nvPr>
        </p:nvSpPr>
        <p:spPr>
          <a:xfrm>
            <a:off x="3586975" y="2313125"/>
            <a:ext cx="4964100" cy="3966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1pPr>
            <a:lvl2pPr marR="0" lvl="1"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2pPr>
            <a:lvl3pPr marR="0" lvl="2"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3pPr>
            <a:lvl4pPr marR="0" lvl="3"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4pPr>
            <a:lvl5pPr marR="0" lvl="4"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5pPr>
            <a:lvl6pPr marR="0" lvl="5"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6pPr>
            <a:lvl7pPr marR="0" lvl="6"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7pPr>
            <a:lvl8pPr marR="0" lvl="7"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8pPr>
            <a:lvl9pPr marR="0" lvl="8" algn="l" rtl="0">
              <a:lnSpc>
                <a:spcPct val="100000"/>
              </a:lnSpc>
              <a:spcBef>
                <a:spcPts val="0"/>
              </a:spcBef>
              <a:spcAft>
                <a:spcPts val="0"/>
              </a:spcAft>
              <a:buClr>
                <a:srgbClr val="FFFFFF"/>
              </a:buClr>
              <a:buSzPts val="2400"/>
              <a:buFont typeface="Lato"/>
              <a:buNone/>
              <a:defRPr sz="2400" b="0" i="0" u="none" strike="noStrike" cap="none">
                <a:solidFill>
                  <a:srgbClr val="FFFFFF"/>
                </a:solidFill>
                <a:latin typeface="Lato"/>
                <a:ea typeface="Lato"/>
                <a:cs typeface="Lato"/>
                <a:sym typeface="Lato"/>
              </a:defRPr>
            </a:lvl9pPr>
          </a:lstStyle>
          <a:p>
            <a:endParaRPr/>
          </a:p>
        </p:txBody>
      </p:sp>
      <p:sp>
        <p:nvSpPr>
          <p:cNvPr id="361" name="Google Shape;361;p73"/>
          <p:cNvSpPr txBox="1">
            <a:spLocks noGrp="1"/>
          </p:cNvSpPr>
          <p:nvPr>
            <p:ph type="subTitle" idx="1"/>
          </p:nvPr>
        </p:nvSpPr>
        <p:spPr>
          <a:xfrm>
            <a:off x="3586975" y="2697394"/>
            <a:ext cx="4964100" cy="396600"/>
          </a:xfrm>
          <a:prstGeom prst="rect">
            <a:avLst/>
          </a:prstGeom>
          <a:noFill/>
          <a:ln>
            <a:noFill/>
          </a:ln>
        </p:spPr>
        <p:txBody>
          <a:bodyPr spcFirstLastPara="1" wrap="square" lIns="91425" tIns="91425" rIns="91425" bIns="91425" anchor="t" anchorCtr="0"/>
          <a:lstStyle>
            <a:lvl1pPr marR="0" lvl="0" algn="l" rtl="0">
              <a:lnSpc>
                <a:spcPct val="100000"/>
              </a:lnSpc>
              <a:spcBef>
                <a:spcPts val="640"/>
              </a:spcBef>
              <a:spcAft>
                <a:spcPts val="0"/>
              </a:spcAft>
              <a:buClr>
                <a:srgbClr val="FFFFFF"/>
              </a:buClr>
              <a:buSzPts val="1800"/>
              <a:buFont typeface="Lato"/>
              <a:buNone/>
              <a:defRPr sz="1800" b="0" i="0" u="none" strike="noStrike" cap="none">
                <a:solidFill>
                  <a:srgbClr val="FFFFFF"/>
                </a:solidFill>
                <a:latin typeface="Lato"/>
                <a:ea typeface="Lato"/>
                <a:cs typeface="Lato"/>
                <a:sym typeface="Lato"/>
              </a:defRPr>
            </a:lvl1pPr>
            <a:lvl2pPr marR="0" lvl="1" algn="l" rtl="0">
              <a:lnSpc>
                <a:spcPct val="100000"/>
              </a:lnSpc>
              <a:spcBef>
                <a:spcPts val="56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2pPr>
            <a:lvl3pPr marR="0" lvl="2" algn="l" rtl="0">
              <a:lnSpc>
                <a:spcPct val="100000"/>
              </a:lnSpc>
              <a:spcBef>
                <a:spcPts val="48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R="0" lvl="4"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R="0" lvl="5"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R="0" lvl="6"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R="0" lvl="7"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R="0" lvl="8" algn="l"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endParaRPr/>
          </a:p>
        </p:txBody>
      </p:sp>
      <p:pic>
        <p:nvPicPr>
          <p:cNvPr id="362" name="Google Shape;362;p73"/>
          <p:cNvPicPr preferRelativeResize="0"/>
          <p:nvPr/>
        </p:nvPicPr>
        <p:blipFill rotWithShape="1">
          <a:blip r:embed="rId3">
            <a:alphaModFix/>
          </a:blip>
          <a:srcRect/>
          <a:stretch/>
        </p:blipFill>
        <p:spPr>
          <a:xfrm>
            <a:off x="1174601" y="2073116"/>
            <a:ext cx="1553752" cy="1121925"/>
          </a:xfrm>
          <a:prstGeom prst="rect">
            <a:avLst/>
          </a:prstGeom>
          <a:noFill/>
          <a:ln>
            <a:noFill/>
          </a:ln>
        </p:spPr>
      </p:pic>
      <p:cxnSp>
        <p:nvCxnSpPr>
          <p:cNvPr id="363" name="Google Shape;363;p73"/>
          <p:cNvCxnSpPr/>
          <p:nvPr/>
        </p:nvCxnSpPr>
        <p:spPr>
          <a:xfrm>
            <a:off x="3243150" y="2197775"/>
            <a:ext cx="0" cy="1031400"/>
          </a:xfrm>
          <a:prstGeom prst="straightConnector1">
            <a:avLst/>
          </a:prstGeom>
          <a:noFill/>
          <a:ln w="9525" cap="flat" cmpd="sng">
            <a:solidFill>
              <a:srgbClr val="FFFFFF"/>
            </a:solidFill>
            <a:prstDash val="solid"/>
            <a:round/>
            <a:headEnd type="none" w="sm" len="sm"/>
            <a:tailEnd type="none" w="sm" len="sm"/>
          </a:ln>
        </p:spPr>
      </p:cxn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Opening Slide 1">
  <p:cSld name="CUSTOM_2">
    <p:spTree>
      <p:nvGrpSpPr>
        <p:cNvPr id="1" name="Shape 364"/>
        <p:cNvGrpSpPr/>
        <p:nvPr/>
      </p:nvGrpSpPr>
      <p:grpSpPr>
        <a:xfrm>
          <a:off x="0" y="0"/>
          <a:ext cx="0" cy="0"/>
          <a:chOff x="0" y="0"/>
          <a:chExt cx="0" cy="0"/>
        </a:xfrm>
      </p:grpSpPr>
      <p:sp>
        <p:nvSpPr>
          <p:cNvPr id="365" name="Google Shape;365;p74"/>
          <p:cNvSpPr/>
          <p:nvPr/>
        </p:nvSpPr>
        <p:spPr>
          <a:xfrm>
            <a:off x="-75" y="-1125"/>
            <a:ext cx="9314700" cy="5196300"/>
          </a:xfrm>
          <a:prstGeom prst="rect">
            <a:avLst/>
          </a:prstGeom>
          <a:solidFill>
            <a:srgbClr val="F5F5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66" name="Google Shape;366;p74"/>
          <p:cNvSpPr/>
          <p:nvPr/>
        </p:nvSpPr>
        <p:spPr>
          <a:xfrm>
            <a:off x="-75" y="2095375"/>
            <a:ext cx="9144000" cy="1719000"/>
          </a:xfrm>
          <a:prstGeom prst="rect">
            <a:avLst/>
          </a:prstGeom>
          <a:solidFill>
            <a:srgbClr val="FFFFFF">
              <a:alpha val="3686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74"/>
          <p:cNvSpPr txBox="1">
            <a:spLocks noGrp="1"/>
          </p:cNvSpPr>
          <p:nvPr>
            <p:ph type="ctrTitle"/>
          </p:nvPr>
        </p:nvSpPr>
        <p:spPr>
          <a:xfrm>
            <a:off x="3101750" y="2541313"/>
            <a:ext cx="4964100" cy="3966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1pPr>
            <a:lvl2pPr marR="0" lvl="1"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2pPr>
            <a:lvl3pPr marR="0" lvl="2"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3pPr>
            <a:lvl4pPr marR="0" lvl="3"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4pPr>
            <a:lvl5pPr marR="0" lvl="4"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5pPr>
            <a:lvl6pPr marR="0" lvl="5"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6pPr>
            <a:lvl7pPr marR="0" lvl="6"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7pPr>
            <a:lvl8pPr marR="0" lvl="7"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8pPr>
            <a:lvl9pPr marR="0" lvl="8"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9pPr>
          </a:lstStyle>
          <a:p>
            <a:endParaRPr/>
          </a:p>
        </p:txBody>
      </p:sp>
      <p:sp>
        <p:nvSpPr>
          <p:cNvPr id="368" name="Google Shape;368;p74"/>
          <p:cNvSpPr txBox="1">
            <a:spLocks noGrp="1"/>
          </p:cNvSpPr>
          <p:nvPr>
            <p:ph type="subTitle" idx="1"/>
          </p:nvPr>
        </p:nvSpPr>
        <p:spPr>
          <a:xfrm>
            <a:off x="3101750" y="2925581"/>
            <a:ext cx="4964100" cy="396600"/>
          </a:xfrm>
          <a:prstGeom prst="rect">
            <a:avLst/>
          </a:prstGeom>
          <a:noFill/>
          <a:ln>
            <a:noFill/>
          </a:ln>
        </p:spPr>
        <p:txBody>
          <a:bodyPr spcFirstLastPara="1" wrap="square" lIns="91425" tIns="91425" rIns="91425" bIns="91425" anchor="t" anchorCtr="0"/>
          <a:lstStyle>
            <a:lvl1pPr marR="0" lvl="0" algn="l" rtl="0">
              <a:lnSpc>
                <a:spcPct val="100000"/>
              </a:lnSpc>
              <a:spcBef>
                <a:spcPts val="100"/>
              </a:spcBef>
              <a:spcAft>
                <a:spcPts val="0"/>
              </a:spcAft>
              <a:buClr>
                <a:srgbClr val="595959"/>
              </a:buClr>
              <a:buSzPts val="1800"/>
              <a:buFont typeface="Lato"/>
              <a:buNone/>
              <a:defRPr sz="1800" b="0" i="0" u="none" strike="noStrike" cap="none">
                <a:solidFill>
                  <a:srgbClr val="595959"/>
                </a:solidFill>
                <a:latin typeface="Lato"/>
                <a:ea typeface="Lato"/>
                <a:cs typeface="Lato"/>
                <a:sym typeface="Lato"/>
              </a:defRPr>
            </a:lvl1pPr>
            <a:lvl2pPr marR="0" lvl="1" algn="l" rtl="0">
              <a:lnSpc>
                <a:spcPct val="100000"/>
              </a:lnSpc>
              <a:spcBef>
                <a:spcPts val="560"/>
              </a:spcBef>
              <a:spcAft>
                <a:spcPts val="0"/>
              </a:spcAft>
              <a:buClr>
                <a:srgbClr val="595959"/>
              </a:buClr>
              <a:buSzPts val="2800"/>
              <a:buFont typeface="Arial"/>
              <a:buNone/>
              <a:defRPr sz="2800" b="0" i="0" u="none" strike="noStrike" cap="none">
                <a:solidFill>
                  <a:srgbClr val="595959"/>
                </a:solidFill>
                <a:latin typeface="Arial"/>
                <a:ea typeface="Arial"/>
                <a:cs typeface="Arial"/>
                <a:sym typeface="Arial"/>
              </a:defRPr>
            </a:lvl2pPr>
            <a:lvl3pPr marR="0" lvl="2" algn="l" rtl="0">
              <a:lnSpc>
                <a:spcPct val="100000"/>
              </a:lnSpc>
              <a:spcBef>
                <a:spcPts val="480"/>
              </a:spcBef>
              <a:spcAft>
                <a:spcPts val="0"/>
              </a:spcAft>
              <a:buClr>
                <a:srgbClr val="595959"/>
              </a:buClr>
              <a:buSzPts val="2400"/>
              <a:buFont typeface="Arial"/>
              <a:buNone/>
              <a:defRPr sz="2400" b="0" i="0" u="none" strike="noStrike" cap="none">
                <a:solidFill>
                  <a:srgbClr val="595959"/>
                </a:solidFill>
                <a:latin typeface="Arial"/>
                <a:ea typeface="Arial"/>
                <a:cs typeface="Arial"/>
                <a:sym typeface="Arial"/>
              </a:defRPr>
            </a:lvl3pPr>
            <a:lvl4pPr marR="0" lvl="3"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4pPr>
            <a:lvl5pPr marR="0" lvl="4"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5pPr>
            <a:lvl6pPr marR="0" lvl="5"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6pPr>
            <a:lvl7pPr marR="0" lvl="6"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7pPr>
            <a:lvl8pPr marR="0" lvl="7"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8pPr>
            <a:lvl9pPr marR="0" lvl="8"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9pPr>
          </a:lstStyle>
          <a:p>
            <a:endParaRPr/>
          </a:p>
        </p:txBody>
      </p:sp>
      <p:pic>
        <p:nvPicPr>
          <p:cNvPr id="369" name="Google Shape;369;p74"/>
          <p:cNvPicPr preferRelativeResize="0"/>
          <p:nvPr/>
        </p:nvPicPr>
        <p:blipFill rotWithShape="1">
          <a:blip r:embed="rId2">
            <a:alphaModFix/>
          </a:blip>
          <a:srcRect/>
          <a:stretch/>
        </p:blipFill>
        <p:spPr>
          <a:xfrm rot="5400000">
            <a:off x="1134374" y="2523550"/>
            <a:ext cx="1699452" cy="8626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Opening Slide 1 1">
  <p:cSld name="CUSTOM_2_1">
    <p:spTree>
      <p:nvGrpSpPr>
        <p:cNvPr id="1" name="Shape 370"/>
        <p:cNvGrpSpPr/>
        <p:nvPr/>
      </p:nvGrpSpPr>
      <p:grpSpPr>
        <a:xfrm>
          <a:off x="0" y="0"/>
          <a:ext cx="0" cy="0"/>
          <a:chOff x="0" y="0"/>
          <a:chExt cx="0" cy="0"/>
        </a:xfrm>
      </p:grpSpPr>
      <p:sp>
        <p:nvSpPr>
          <p:cNvPr id="371" name="Google Shape;371;p75"/>
          <p:cNvSpPr txBox="1">
            <a:spLocks noGrp="1"/>
          </p:cNvSpPr>
          <p:nvPr>
            <p:ph type="ctrTitle"/>
          </p:nvPr>
        </p:nvSpPr>
        <p:spPr>
          <a:xfrm>
            <a:off x="3586975" y="2372313"/>
            <a:ext cx="4964100" cy="3966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1pPr>
            <a:lvl2pPr marR="0" lvl="1"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2pPr>
            <a:lvl3pPr marR="0" lvl="2"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3pPr>
            <a:lvl4pPr marR="0" lvl="3"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4pPr>
            <a:lvl5pPr marR="0" lvl="4"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5pPr>
            <a:lvl6pPr marR="0" lvl="5"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6pPr>
            <a:lvl7pPr marR="0" lvl="6"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7pPr>
            <a:lvl8pPr marR="0" lvl="7"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8pPr>
            <a:lvl9pPr marR="0" lvl="8" algn="l" rtl="0">
              <a:lnSpc>
                <a:spcPct val="100000"/>
              </a:lnSpc>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9pPr>
          </a:lstStyle>
          <a:p>
            <a:endParaRPr/>
          </a:p>
        </p:txBody>
      </p:sp>
      <p:sp>
        <p:nvSpPr>
          <p:cNvPr id="372" name="Google Shape;372;p75"/>
          <p:cNvSpPr txBox="1">
            <a:spLocks noGrp="1"/>
          </p:cNvSpPr>
          <p:nvPr>
            <p:ph type="subTitle" idx="1"/>
          </p:nvPr>
        </p:nvSpPr>
        <p:spPr>
          <a:xfrm>
            <a:off x="3586975" y="2756581"/>
            <a:ext cx="4964100" cy="396600"/>
          </a:xfrm>
          <a:prstGeom prst="rect">
            <a:avLst/>
          </a:prstGeom>
          <a:noFill/>
          <a:ln>
            <a:noFill/>
          </a:ln>
        </p:spPr>
        <p:txBody>
          <a:bodyPr spcFirstLastPara="1" wrap="square" lIns="91425" tIns="91425" rIns="91425" bIns="91425" anchor="t" anchorCtr="0"/>
          <a:lstStyle>
            <a:lvl1pPr marR="0" lvl="0" algn="l" rtl="0">
              <a:lnSpc>
                <a:spcPct val="100000"/>
              </a:lnSpc>
              <a:spcBef>
                <a:spcPts val="100"/>
              </a:spcBef>
              <a:spcAft>
                <a:spcPts val="0"/>
              </a:spcAft>
              <a:buClr>
                <a:srgbClr val="595959"/>
              </a:buClr>
              <a:buSzPts val="1800"/>
              <a:buFont typeface="Lato"/>
              <a:buNone/>
              <a:defRPr sz="1800" b="0" i="0" u="none" strike="noStrike" cap="none">
                <a:solidFill>
                  <a:srgbClr val="595959"/>
                </a:solidFill>
                <a:latin typeface="Lato"/>
                <a:ea typeface="Lato"/>
                <a:cs typeface="Lato"/>
                <a:sym typeface="Lato"/>
              </a:defRPr>
            </a:lvl1pPr>
            <a:lvl2pPr marR="0" lvl="1" algn="l" rtl="0">
              <a:lnSpc>
                <a:spcPct val="100000"/>
              </a:lnSpc>
              <a:spcBef>
                <a:spcPts val="560"/>
              </a:spcBef>
              <a:spcAft>
                <a:spcPts val="0"/>
              </a:spcAft>
              <a:buClr>
                <a:srgbClr val="595959"/>
              </a:buClr>
              <a:buSzPts val="2800"/>
              <a:buFont typeface="Arial"/>
              <a:buNone/>
              <a:defRPr sz="2800" b="0" i="0" u="none" strike="noStrike" cap="none">
                <a:solidFill>
                  <a:srgbClr val="595959"/>
                </a:solidFill>
                <a:latin typeface="Arial"/>
                <a:ea typeface="Arial"/>
                <a:cs typeface="Arial"/>
                <a:sym typeface="Arial"/>
              </a:defRPr>
            </a:lvl2pPr>
            <a:lvl3pPr marR="0" lvl="2" algn="l" rtl="0">
              <a:lnSpc>
                <a:spcPct val="100000"/>
              </a:lnSpc>
              <a:spcBef>
                <a:spcPts val="480"/>
              </a:spcBef>
              <a:spcAft>
                <a:spcPts val="0"/>
              </a:spcAft>
              <a:buClr>
                <a:srgbClr val="595959"/>
              </a:buClr>
              <a:buSzPts val="2400"/>
              <a:buFont typeface="Arial"/>
              <a:buNone/>
              <a:defRPr sz="2400" b="0" i="0" u="none" strike="noStrike" cap="none">
                <a:solidFill>
                  <a:srgbClr val="595959"/>
                </a:solidFill>
                <a:latin typeface="Arial"/>
                <a:ea typeface="Arial"/>
                <a:cs typeface="Arial"/>
                <a:sym typeface="Arial"/>
              </a:defRPr>
            </a:lvl3pPr>
            <a:lvl4pPr marR="0" lvl="3"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4pPr>
            <a:lvl5pPr marR="0" lvl="4"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5pPr>
            <a:lvl6pPr marR="0" lvl="5"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6pPr>
            <a:lvl7pPr marR="0" lvl="6"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7pPr>
            <a:lvl8pPr marR="0" lvl="7"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8pPr>
            <a:lvl9pPr marR="0" lvl="8" algn="l" rtl="0">
              <a:lnSpc>
                <a:spcPct val="100000"/>
              </a:lnSpc>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9pPr>
          </a:lstStyle>
          <a:p>
            <a:endParaRPr/>
          </a:p>
        </p:txBody>
      </p:sp>
      <p:cxnSp>
        <p:nvCxnSpPr>
          <p:cNvPr id="373" name="Google Shape;373;p75"/>
          <p:cNvCxnSpPr/>
          <p:nvPr/>
        </p:nvCxnSpPr>
        <p:spPr>
          <a:xfrm>
            <a:off x="3243150" y="2135450"/>
            <a:ext cx="0" cy="1031400"/>
          </a:xfrm>
          <a:prstGeom prst="straightConnector1">
            <a:avLst/>
          </a:prstGeom>
          <a:noFill/>
          <a:ln w="9525" cap="flat" cmpd="sng">
            <a:solidFill>
              <a:srgbClr val="FFFFFF"/>
            </a:solidFill>
            <a:prstDash val="solid"/>
            <a:round/>
            <a:headEnd type="none" w="sm" len="sm"/>
            <a:tailEnd type="none" w="sm" len="sm"/>
          </a:ln>
        </p:spPr>
      </p:cxnSp>
      <p:pic>
        <p:nvPicPr>
          <p:cNvPr id="374" name="Google Shape;374;p75"/>
          <p:cNvPicPr preferRelativeResize="0"/>
          <p:nvPr/>
        </p:nvPicPr>
        <p:blipFill rotWithShape="1">
          <a:blip r:embed="rId2">
            <a:alphaModFix/>
          </a:blip>
          <a:srcRect/>
          <a:stretch/>
        </p:blipFill>
        <p:spPr>
          <a:xfrm>
            <a:off x="1265875" y="2135450"/>
            <a:ext cx="1557027" cy="1124300"/>
          </a:xfrm>
          <a:prstGeom prst="rect">
            <a:avLst/>
          </a:prstGeom>
          <a:noFill/>
          <a:ln>
            <a:noFill/>
          </a:ln>
        </p:spPr>
      </p:pic>
      <p:cxnSp>
        <p:nvCxnSpPr>
          <p:cNvPr id="375" name="Google Shape;375;p75"/>
          <p:cNvCxnSpPr/>
          <p:nvPr/>
        </p:nvCxnSpPr>
        <p:spPr>
          <a:xfrm>
            <a:off x="3308200" y="2349200"/>
            <a:ext cx="0" cy="827100"/>
          </a:xfrm>
          <a:prstGeom prst="straightConnector1">
            <a:avLst/>
          </a:prstGeom>
          <a:noFill/>
          <a:ln w="9525" cap="flat" cmpd="sng">
            <a:solidFill>
              <a:srgbClr val="595959"/>
            </a:solidFill>
            <a:prstDash val="solid"/>
            <a:round/>
            <a:headEnd type="none" w="sm" len="sm"/>
            <a:tailEnd type="none" w="sm" len="sm"/>
          </a:ln>
        </p:spPr>
      </p:cxnSp>
      <p:sp>
        <p:nvSpPr>
          <p:cNvPr id="376" name="Google Shape;376;p75"/>
          <p:cNvSpPr/>
          <p:nvPr/>
        </p:nvSpPr>
        <p:spPr>
          <a:xfrm>
            <a:off x="-75" y="-125"/>
            <a:ext cx="9144000" cy="5143500"/>
          </a:xfrm>
          <a:prstGeom prst="rect">
            <a:avLst/>
          </a:prstGeom>
          <a:solidFill>
            <a:srgbClr val="D8D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75"/>
          <p:cNvSpPr/>
          <p:nvPr/>
        </p:nvSpPr>
        <p:spPr>
          <a:xfrm>
            <a:off x="-75" y="1754450"/>
            <a:ext cx="9144000" cy="1719000"/>
          </a:xfrm>
          <a:prstGeom prst="rect">
            <a:avLst/>
          </a:prstGeom>
          <a:solidFill>
            <a:srgbClr val="FFFFFF">
              <a:alpha val="3686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78" name="Google Shape;378;p75"/>
          <p:cNvPicPr preferRelativeResize="0"/>
          <p:nvPr/>
        </p:nvPicPr>
        <p:blipFill rotWithShape="1">
          <a:blip r:embed="rId2">
            <a:alphaModFix/>
          </a:blip>
          <a:srcRect/>
          <a:stretch/>
        </p:blipFill>
        <p:spPr>
          <a:xfrm>
            <a:off x="677200" y="1958850"/>
            <a:ext cx="1814501" cy="1310198"/>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ext on the Right - Image on the Left">
  <p:cSld name="Title Only_1">
    <p:spTree>
      <p:nvGrpSpPr>
        <p:cNvPr id="1" name="Shape 379"/>
        <p:cNvGrpSpPr/>
        <p:nvPr/>
      </p:nvGrpSpPr>
      <p:grpSpPr>
        <a:xfrm>
          <a:off x="0" y="0"/>
          <a:ext cx="0" cy="0"/>
          <a:chOff x="0" y="0"/>
          <a:chExt cx="0" cy="0"/>
        </a:xfrm>
      </p:grpSpPr>
      <p:sp>
        <p:nvSpPr>
          <p:cNvPr id="380" name="Google Shape;380;p76"/>
          <p:cNvSpPr/>
          <p:nvPr/>
        </p:nvSpPr>
        <p:spPr>
          <a:xfrm>
            <a:off x="0" y="594342"/>
            <a:ext cx="9144000" cy="4549200"/>
          </a:xfrm>
          <a:prstGeom prst="rect">
            <a:avLst/>
          </a:prstGeom>
          <a:solidFill>
            <a:srgbClr val="F9F9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Arial"/>
                <a:ea typeface="Arial"/>
                <a:cs typeface="Arial"/>
                <a:sym typeface="Arial"/>
              </a:rPr>
              <a:t> </a:t>
            </a:r>
            <a:endParaRPr sz="1800" b="0" i="0" u="none" strike="noStrike" cap="none">
              <a:solidFill>
                <a:schemeClr val="lt1"/>
              </a:solidFill>
              <a:latin typeface="Arial"/>
              <a:ea typeface="Arial"/>
              <a:cs typeface="Arial"/>
              <a:sym typeface="Arial"/>
            </a:endParaRPr>
          </a:p>
        </p:txBody>
      </p:sp>
      <p:sp>
        <p:nvSpPr>
          <p:cNvPr id="381" name="Google Shape;381;p76"/>
          <p:cNvSpPr txBox="1">
            <a:spLocks noGrp="1"/>
          </p:cNvSpPr>
          <p:nvPr>
            <p:ph type="title"/>
          </p:nvPr>
        </p:nvSpPr>
        <p:spPr>
          <a:xfrm>
            <a:off x="195671" y="-24684"/>
            <a:ext cx="8229600" cy="675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C11521"/>
              </a:buClr>
              <a:buSzPts val="1400"/>
              <a:buFont typeface="Arial"/>
              <a:buNone/>
              <a:defRPr sz="2000" b="0" i="0" u="none" strike="noStrike" cap="none">
                <a:solidFill>
                  <a:srgbClr val="C1152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82" name="Google Shape;382;p76"/>
          <p:cNvSpPr/>
          <p:nvPr/>
        </p:nvSpPr>
        <p:spPr>
          <a:xfrm>
            <a:off x="268940" y="-7470"/>
            <a:ext cx="1098300" cy="48000"/>
          </a:xfrm>
          <a:prstGeom prst="rect">
            <a:avLst/>
          </a:prstGeom>
          <a:solidFill>
            <a:srgbClr val="C115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43658"/>
              </a:solidFill>
              <a:latin typeface="Arial"/>
              <a:ea typeface="Arial"/>
              <a:cs typeface="Arial"/>
              <a:sym typeface="Arial"/>
            </a:endParaRPr>
          </a:p>
        </p:txBody>
      </p:sp>
      <p:pic>
        <p:nvPicPr>
          <p:cNvPr id="383" name="Google Shape;383;p76" descr="logo.png"/>
          <p:cNvPicPr preferRelativeResize="0"/>
          <p:nvPr/>
        </p:nvPicPr>
        <p:blipFill rotWithShape="1">
          <a:blip r:embed="rId2">
            <a:alphaModFix/>
          </a:blip>
          <a:srcRect/>
          <a:stretch/>
        </p:blipFill>
        <p:spPr>
          <a:xfrm>
            <a:off x="8378325" y="3050"/>
            <a:ext cx="591300" cy="591300"/>
          </a:xfrm>
          <a:prstGeom prst="rect">
            <a:avLst/>
          </a:prstGeom>
          <a:noFill/>
          <a:ln>
            <a:noFill/>
          </a:ln>
        </p:spPr>
      </p:pic>
      <p:sp>
        <p:nvSpPr>
          <p:cNvPr id="384" name="Google Shape;384;p76"/>
          <p:cNvSpPr/>
          <p:nvPr/>
        </p:nvSpPr>
        <p:spPr>
          <a:xfrm>
            <a:off x="4521425" y="599225"/>
            <a:ext cx="4622700" cy="4549200"/>
          </a:xfrm>
          <a:prstGeom prst="rect">
            <a:avLst/>
          </a:prstGeom>
          <a:solidFill>
            <a:srgbClr val="F1F1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ext on the Left - Image on the Right">
  <p:cSld name="Title Only_1_1">
    <p:spTree>
      <p:nvGrpSpPr>
        <p:cNvPr id="1" name="Shape 385"/>
        <p:cNvGrpSpPr/>
        <p:nvPr/>
      </p:nvGrpSpPr>
      <p:grpSpPr>
        <a:xfrm>
          <a:off x="0" y="0"/>
          <a:ext cx="0" cy="0"/>
          <a:chOff x="0" y="0"/>
          <a:chExt cx="0" cy="0"/>
        </a:xfrm>
      </p:grpSpPr>
      <p:sp>
        <p:nvSpPr>
          <p:cNvPr id="386" name="Google Shape;386;p77"/>
          <p:cNvSpPr/>
          <p:nvPr/>
        </p:nvSpPr>
        <p:spPr>
          <a:xfrm>
            <a:off x="0" y="594342"/>
            <a:ext cx="9144000" cy="4549200"/>
          </a:xfrm>
          <a:prstGeom prst="rect">
            <a:avLst/>
          </a:prstGeom>
          <a:solidFill>
            <a:srgbClr val="F9F9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Arial"/>
                <a:ea typeface="Arial"/>
                <a:cs typeface="Arial"/>
                <a:sym typeface="Arial"/>
              </a:rPr>
              <a:t> </a:t>
            </a:r>
            <a:endParaRPr sz="1800" b="0" i="0" u="none" strike="noStrike" cap="none">
              <a:solidFill>
                <a:schemeClr val="lt1"/>
              </a:solidFill>
              <a:latin typeface="Arial"/>
              <a:ea typeface="Arial"/>
              <a:cs typeface="Arial"/>
              <a:sym typeface="Arial"/>
            </a:endParaRPr>
          </a:p>
        </p:txBody>
      </p:sp>
      <p:sp>
        <p:nvSpPr>
          <p:cNvPr id="387" name="Google Shape;387;p77"/>
          <p:cNvSpPr txBox="1">
            <a:spLocks noGrp="1"/>
          </p:cNvSpPr>
          <p:nvPr>
            <p:ph type="title"/>
          </p:nvPr>
        </p:nvSpPr>
        <p:spPr>
          <a:xfrm>
            <a:off x="195671" y="-24684"/>
            <a:ext cx="8229600" cy="675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C11521"/>
              </a:buClr>
              <a:buSzPts val="1400"/>
              <a:buFont typeface="Arial"/>
              <a:buNone/>
              <a:defRPr sz="2000" b="0" i="0" u="none" strike="noStrike" cap="none">
                <a:solidFill>
                  <a:srgbClr val="C1152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88" name="Google Shape;388;p77"/>
          <p:cNvSpPr/>
          <p:nvPr/>
        </p:nvSpPr>
        <p:spPr>
          <a:xfrm>
            <a:off x="268940" y="-7470"/>
            <a:ext cx="1098300" cy="48000"/>
          </a:xfrm>
          <a:prstGeom prst="rect">
            <a:avLst/>
          </a:prstGeom>
          <a:solidFill>
            <a:srgbClr val="C115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43658"/>
              </a:solidFill>
              <a:latin typeface="Arial"/>
              <a:ea typeface="Arial"/>
              <a:cs typeface="Arial"/>
              <a:sym typeface="Arial"/>
            </a:endParaRPr>
          </a:p>
        </p:txBody>
      </p:sp>
      <p:pic>
        <p:nvPicPr>
          <p:cNvPr id="389" name="Google Shape;389;p77" descr="logo.png"/>
          <p:cNvPicPr preferRelativeResize="0"/>
          <p:nvPr/>
        </p:nvPicPr>
        <p:blipFill rotWithShape="1">
          <a:blip r:embed="rId2">
            <a:alphaModFix/>
          </a:blip>
          <a:srcRect/>
          <a:stretch/>
        </p:blipFill>
        <p:spPr>
          <a:xfrm>
            <a:off x="8378325" y="3050"/>
            <a:ext cx="591300" cy="591300"/>
          </a:xfrm>
          <a:prstGeom prst="rect">
            <a:avLst/>
          </a:prstGeom>
          <a:noFill/>
          <a:ln>
            <a:noFill/>
          </a:ln>
        </p:spPr>
      </p:pic>
      <p:sp>
        <p:nvSpPr>
          <p:cNvPr id="390" name="Google Shape;390;p77"/>
          <p:cNvSpPr/>
          <p:nvPr/>
        </p:nvSpPr>
        <p:spPr>
          <a:xfrm>
            <a:off x="0" y="599225"/>
            <a:ext cx="4630500" cy="4549200"/>
          </a:xfrm>
          <a:prstGeom prst="rect">
            <a:avLst/>
          </a:prstGeom>
          <a:solidFill>
            <a:srgbClr val="F1F1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Custom Layout">
  <p:cSld name="CUSTOM_1">
    <p:spTree>
      <p:nvGrpSpPr>
        <p:cNvPr id="1" name="Shape 391"/>
        <p:cNvGrpSpPr/>
        <p:nvPr/>
      </p:nvGrpSpPr>
      <p:grpSpPr>
        <a:xfrm>
          <a:off x="0" y="0"/>
          <a:ext cx="0" cy="0"/>
          <a:chOff x="0" y="0"/>
          <a:chExt cx="0" cy="0"/>
        </a:xfrm>
      </p:grpSpPr>
      <p:sp>
        <p:nvSpPr>
          <p:cNvPr id="392" name="Google Shape;392;p78"/>
          <p:cNvSpPr/>
          <p:nvPr/>
        </p:nvSpPr>
        <p:spPr>
          <a:xfrm>
            <a:off x="62600" y="63175"/>
            <a:ext cx="9009600" cy="5026200"/>
          </a:xfrm>
          <a:prstGeom prst="rect">
            <a:avLst/>
          </a:prstGeom>
          <a:solidFill>
            <a:srgbClr val="F5F5F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ustom Layout 1">
  <p:cSld name="CUSTOM_1_1">
    <p:spTree>
      <p:nvGrpSpPr>
        <p:cNvPr id="1" name="Shape 393"/>
        <p:cNvGrpSpPr/>
        <p:nvPr/>
      </p:nvGrpSpPr>
      <p:grpSpPr>
        <a:xfrm>
          <a:off x="0" y="0"/>
          <a:ext cx="0" cy="0"/>
          <a:chOff x="0" y="0"/>
          <a:chExt cx="0" cy="0"/>
        </a:xfrm>
      </p:grpSpPr>
      <p:pic>
        <p:nvPicPr>
          <p:cNvPr id="394" name="Google Shape;394;p79"/>
          <p:cNvPicPr preferRelativeResize="0"/>
          <p:nvPr/>
        </p:nvPicPr>
        <p:blipFill rotWithShape="1">
          <a:blip r:embed="rId2">
            <a:alphaModFix/>
          </a:blip>
          <a:srcRect/>
          <a:stretch/>
        </p:blipFill>
        <p:spPr>
          <a:xfrm>
            <a:off x="3" y="0"/>
            <a:ext cx="9144000" cy="514350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ustom Layout 1 1">
  <p:cSld name="CUSTOM_1_1_1">
    <p:spTree>
      <p:nvGrpSpPr>
        <p:cNvPr id="1" name="Shape 395"/>
        <p:cNvGrpSpPr/>
        <p:nvPr/>
      </p:nvGrpSpPr>
      <p:grpSpPr>
        <a:xfrm>
          <a:off x="0" y="0"/>
          <a:ext cx="0" cy="0"/>
          <a:chOff x="0" y="0"/>
          <a:chExt cx="0" cy="0"/>
        </a:xfrm>
      </p:grpSpPr>
      <p:sp>
        <p:nvSpPr>
          <p:cNvPr id="396" name="Google Shape;396;p80"/>
          <p:cNvSpPr/>
          <p:nvPr/>
        </p:nvSpPr>
        <p:spPr>
          <a:xfrm flipH="1">
            <a:off x="-7875" y="0"/>
            <a:ext cx="33900" cy="586800"/>
          </a:xfrm>
          <a:prstGeom prst="rect">
            <a:avLst/>
          </a:prstGeom>
          <a:solidFill>
            <a:srgbClr val="3336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3363A"/>
              </a:solidFill>
              <a:latin typeface="Arial"/>
              <a:ea typeface="Arial"/>
              <a:cs typeface="Arial"/>
              <a:sym typeface="Arial"/>
            </a:endParaRPr>
          </a:p>
        </p:txBody>
      </p:sp>
      <p:pic>
        <p:nvPicPr>
          <p:cNvPr id="397" name="Google Shape;397;p80"/>
          <p:cNvPicPr preferRelativeResize="0"/>
          <p:nvPr/>
        </p:nvPicPr>
        <p:blipFill rotWithShape="1">
          <a:blip r:embed="rId2">
            <a:alphaModFix/>
          </a:blip>
          <a:srcRect/>
          <a:stretch/>
        </p:blipFill>
        <p:spPr>
          <a:xfrm>
            <a:off x="-7875" y="478175"/>
            <a:ext cx="9151869" cy="4665326"/>
          </a:xfrm>
          <a:prstGeom prst="rect">
            <a:avLst/>
          </a:prstGeom>
          <a:noFill/>
          <a:ln>
            <a:noFill/>
          </a:ln>
        </p:spPr>
      </p:pic>
      <p:sp>
        <p:nvSpPr>
          <p:cNvPr id="398" name="Google Shape;398;p80"/>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C11521"/>
              </a:buClr>
              <a:buSzPts val="1100"/>
              <a:buFont typeface="Lato"/>
              <a:buNone/>
              <a:defRPr sz="1700" b="0" i="0" u="none" strike="noStrike" cap="none">
                <a:solidFill>
                  <a:srgbClr val="C1152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399" name="Google Shape;399;p80"/>
          <p:cNvPicPr preferRelativeResize="0"/>
          <p:nvPr/>
        </p:nvPicPr>
        <p:blipFill rotWithShape="1">
          <a:blip r:embed="rId3">
            <a:alphaModFix/>
          </a:blip>
          <a:srcRect/>
          <a:stretch/>
        </p:blipFill>
        <p:spPr>
          <a:xfrm>
            <a:off x="8644500" y="137775"/>
            <a:ext cx="371426" cy="188549"/>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Opening Slide">
  <p:cSld name="CUSTOM">
    <p:spTree>
      <p:nvGrpSpPr>
        <p:cNvPr id="1" name="Shape 406"/>
        <p:cNvGrpSpPr/>
        <p:nvPr/>
      </p:nvGrpSpPr>
      <p:grpSpPr>
        <a:xfrm>
          <a:off x="0" y="0"/>
          <a:ext cx="0" cy="0"/>
          <a:chOff x="0" y="0"/>
          <a:chExt cx="0" cy="0"/>
        </a:xfrm>
      </p:grpSpPr>
      <p:sp>
        <p:nvSpPr>
          <p:cNvPr id="407" name="Google Shape;407;p82"/>
          <p:cNvSpPr/>
          <p:nvPr/>
        </p:nvSpPr>
        <p:spPr>
          <a:xfrm>
            <a:off x="111829" y="131139"/>
            <a:ext cx="8911200" cy="4892700"/>
          </a:xfrm>
          <a:prstGeom prst="rect">
            <a:avLst/>
          </a:prstGeom>
          <a:solidFill>
            <a:srgbClr val="F5F5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408" name="Google Shape;408;p82" descr="Lixar-logo.png"/>
          <p:cNvPicPr preferRelativeResize="0"/>
          <p:nvPr/>
        </p:nvPicPr>
        <p:blipFill>
          <a:blip r:embed="rId2">
            <a:alphaModFix/>
          </a:blip>
          <a:stretch>
            <a:fillRect/>
          </a:stretch>
        </p:blipFill>
        <p:spPr>
          <a:xfrm>
            <a:off x="3485275" y="1531850"/>
            <a:ext cx="2039550" cy="1483299"/>
          </a:xfrm>
          <a:prstGeom prst="rect">
            <a:avLst/>
          </a:prstGeom>
          <a:noFill/>
          <a:ln>
            <a:noFill/>
          </a:ln>
        </p:spPr>
      </p:pic>
      <p:sp>
        <p:nvSpPr>
          <p:cNvPr id="409" name="Google Shape;409;p82"/>
          <p:cNvSpPr txBox="1">
            <a:spLocks noGrp="1"/>
          </p:cNvSpPr>
          <p:nvPr>
            <p:ph type="ctrTitle"/>
          </p:nvPr>
        </p:nvSpPr>
        <p:spPr>
          <a:xfrm>
            <a:off x="685800" y="3133612"/>
            <a:ext cx="7772400" cy="3966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Clr>
                <a:srgbClr val="595959"/>
              </a:buClr>
              <a:buSzPts val="2400"/>
              <a:buFont typeface="Lato"/>
              <a:buNone/>
              <a:defRPr sz="2400" b="0" i="0" u="none" strike="noStrike" cap="none">
                <a:solidFill>
                  <a:srgbClr val="595959"/>
                </a:solidFill>
                <a:latin typeface="Lato"/>
                <a:ea typeface="Lato"/>
                <a:cs typeface="Lato"/>
                <a:sym typeface="Lato"/>
              </a:defRPr>
            </a:lvl1pPr>
            <a:lvl2pPr lvl="1" indent="0" rtl="0">
              <a:spcBef>
                <a:spcPts val="0"/>
              </a:spcBef>
              <a:spcAft>
                <a:spcPts val="0"/>
              </a:spcAft>
              <a:buClr>
                <a:srgbClr val="595959"/>
              </a:buClr>
              <a:buSzPts val="2400"/>
              <a:buFont typeface="Lato"/>
              <a:buNone/>
              <a:defRPr sz="2400">
                <a:solidFill>
                  <a:srgbClr val="595959"/>
                </a:solidFill>
                <a:latin typeface="Lato"/>
                <a:ea typeface="Lato"/>
                <a:cs typeface="Lato"/>
                <a:sym typeface="Lato"/>
              </a:defRPr>
            </a:lvl2pPr>
            <a:lvl3pPr lvl="2" indent="0" rtl="0">
              <a:spcBef>
                <a:spcPts val="0"/>
              </a:spcBef>
              <a:spcAft>
                <a:spcPts val="0"/>
              </a:spcAft>
              <a:buClr>
                <a:srgbClr val="595959"/>
              </a:buClr>
              <a:buSzPts val="2400"/>
              <a:buFont typeface="Lato"/>
              <a:buNone/>
              <a:defRPr sz="2400">
                <a:solidFill>
                  <a:srgbClr val="595959"/>
                </a:solidFill>
                <a:latin typeface="Lato"/>
                <a:ea typeface="Lato"/>
                <a:cs typeface="Lato"/>
                <a:sym typeface="Lato"/>
              </a:defRPr>
            </a:lvl3pPr>
            <a:lvl4pPr lvl="3" indent="0" rtl="0">
              <a:spcBef>
                <a:spcPts val="0"/>
              </a:spcBef>
              <a:spcAft>
                <a:spcPts val="0"/>
              </a:spcAft>
              <a:buClr>
                <a:srgbClr val="595959"/>
              </a:buClr>
              <a:buSzPts val="2400"/>
              <a:buFont typeface="Lato"/>
              <a:buNone/>
              <a:defRPr sz="2400">
                <a:solidFill>
                  <a:srgbClr val="595959"/>
                </a:solidFill>
                <a:latin typeface="Lato"/>
                <a:ea typeface="Lato"/>
                <a:cs typeface="Lato"/>
                <a:sym typeface="Lato"/>
              </a:defRPr>
            </a:lvl4pPr>
            <a:lvl5pPr lvl="4" indent="0" rtl="0">
              <a:spcBef>
                <a:spcPts val="0"/>
              </a:spcBef>
              <a:spcAft>
                <a:spcPts val="0"/>
              </a:spcAft>
              <a:buClr>
                <a:srgbClr val="595959"/>
              </a:buClr>
              <a:buSzPts val="2400"/>
              <a:buFont typeface="Lato"/>
              <a:buNone/>
              <a:defRPr sz="2400">
                <a:solidFill>
                  <a:srgbClr val="595959"/>
                </a:solidFill>
                <a:latin typeface="Lato"/>
                <a:ea typeface="Lato"/>
                <a:cs typeface="Lato"/>
                <a:sym typeface="Lato"/>
              </a:defRPr>
            </a:lvl5pPr>
            <a:lvl6pPr lvl="5" indent="0" rtl="0">
              <a:spcBef>
                <a:spcPts val="0"/>
              </a:spcBef>
              <a:spcAft>
                <a:spcPts val="0"/>
              </a:spcAft>
              <a:buClr>
                <a:srgbClr val="595959"/>
              </a:buClr>
              <a:buSzPts val="2400"/>
              <a:buFont typeface="Lato"/>
              <a:buNone/>
              <a:defRPr sz="2400">
                <a:solidFill>
                  <a:srgbClr val="595959"/>
                </a:solidFill>
                <a:latin typeface="Lato"/>
                <a:ea typeface="Lato"/>
                <a:cs typeface="Lato"/>
                <a:sym typeface="Lato"/>
              </a:defRPr>
            </a:lvl6pPr>
            <a:lvl7pPr lvl="6" indent="0" rtl="0">
              <a:spcBef>
                <a:spcPts val="0"/>
              </a:spcBef>
              <a:spcAft>
                <a:spcPts val="0"/>
              </a:spcAft>
              <a:buClr>
                <a:srgbClr val="595959"/>
              </a:buClr>
              <a:buSzPts val="2400"/>
              <a:buFont typeface="Lato"/>
              <a:buNone/>
              <a:defRPr sz="2400">
                <a:solidFill>
                  <a:srgbClr val="595959"/>
                </a:solidFill>
                <a:latin typeface="Lato"/>
                <a:ea typeface="Lato"/>
                <a:cs typeface="Lato"/>
                <a:sym typeface="Lato"/>
              </a:defRPr>
            </a:lvl7pPr>
            <a:lvl8pPr lvl="7" indent="0" rtl="0">
              <a:spcBef>
                <a:spcPts val="0"/>
              </a:spcBef>
              <a:spcAft>
                <a:spcPts val="0"/>
              </a:spcAft>
              <a:buClr>
                <a:srgbClr val="595959"/>
              </a:buClr>
              <a:buSzPts val="2400"/>
              <a:buFont typeface="Lato"/>
              <a:buNone/>
              <a:defRPr sz="2400">
                <a:solidFill>
                  <a:srgbClr val="595959"/>
                </a:solidFill>
                <a:latin typeface="Lato"/>
                <a:ea typeface="Lato"/>
                <a:cs typeface="Lato"/>
                <a:sym typeface="Lato"/>
              </a:defRPr>
            </a:lvl8pPr>
            <a:lvl9pPr lvl="8" indent="0" rtl="0">
              <a:spcBef>
                <a:spcPts val="0"/>
              </a:spcBef>
              <a:spcAft>
                <a:spcPts val="0"/>
              </a:spcAft>
              <a:buClr>
                <a:srgbClr val="595959"/>
              </a:buClr>
              <a:buSzPts val="2400"/>
              <a:buFont typeface="Lato"/>
              <a:buNone/>
              <a:defRPr sz="2400">
                <a:solidFill>
                  <a:srgbClr val="595959"/>
                </a:solidFill>
                <a:latin typeface="Lato"/>
                <a:ea typeface="Lato"/>
                <a:cs typeface="Lato"/>
                <a:sym typeface="Lato"/>
              </a:defRPr>
            </a:lvl9pPr>
          </a:lstStyle>
          <a:p>
            <a:endParaRPr/>
          </a:p>
        </p:txBody>
      </p:sp>
      <p:sp>
        <p:nvSpPr>
          <p:cNvPr id="410" name="Google Shape;410;p82"/>
          <p:cNvSpPr txBox="1">
            <a:spLocks noGrp="1"/>
          </p:cNvSpPr>
          <p:nvPr>
            <p:ph type="subTitle" idx="1"/>
          </p:nvPr>
        </p:nvSpPr>
        <p:spPr>
          <a:xfrm>
            <a:off x="685800" y="3517875"/>
            <a:ext cx="7772400" cy="396600"/>
          </a:xfrm>
          <a:prstGeom prst="rect">
            <a:avLst/>
          </a:prstGeom>
          <a:noFill/>
          <a:ln>
            <a:noFill/>
          </a:ln>
        </p:spPr>
        <p:txBody>
          <a:bodyPr spcFirstLastPara="1" wrap="square" lIns="91425" tIns="91425" rIns="91425" bIns="91425" anchor="t" anchorCtr="0"/>
          <a:lstStyle>
            <a:lvl1pPr marL="0" marR="0" lvl="0" indent="0" algn="ctr" rtl="0">
              <a:spcBef>
                <a:spcPts val="700"/>
              </a:spcBef>
              <a:spcAft>
                <a:spcPts val="0"/>
              </a:spcAft>
              <a:buClr>
                <a:srgbClr val="595959"/>
              </a:buClr>
              <a:buSzPts val="1800"/>
              <a:buFont typeface="Lato"/>
              <a:buNone/>
              <a:defRPr sz="1800" b="0" i="0" u="none" strike="noStrike" cap="none">
                <a:solidFill>
                  <a:srgbClr val="595959"/>
                </a:solidFill>
                <a:latin typeface="Lato"/>
                <a:ea typeface="Lato"/>
                <a:cs typeface="Lato"/>
                <a:sym typeface="Lato"/>
              </a:defRPr>
            </a:lvl1pPr>
            <a:lvl2pPr marL="457200" marR="0" lvl="1" indent="0" algn="ctr" rtl="0">
              <a:spcBef>
                <a:spcPts val="500"/>
              </a:spcBef>
              <a:spcAft>
                <a:spcPts val="0"/>
              </a:spcAft>
              <a:buClr>
                <a:srgbClr val="888888"/>
              </a:buClr>
              <a:buSzPts val="2800"/>
              <a:buFont typeface="Arial"/>
              <a:buNone/>
              <a:defRPr sz="2800" b="0" i="0" u="none" strike="noStrike" cap="none">
                <a:solidFill>
                  <a:srgbClr val="888888"/>
                </a:solidFill>
                <a:latin typeface="Arial"/>
                <a:ea typeface="Arial"/>
                <a:cs typeface="Arial"/>
                <a:sym typeface="Arial"/>
              </a:defRPr>
            </a:lvl2pPr>
            <a:lvl3pPr marL="914400" marR="0" lvl="2" indent="0" algn="ctr" rtl="0">
              <a:spcBef>
                <a:spcPts val="500"/>
              </a:spcBef>
              <a:spcAft>
                <a:spcPts val="0"/>
              </a:spcAft>
              <a:buClr>
                <a:srgbClr val="888888"/>
              </a:buClr>
              <a:buSzPts val="2400"/>
              <a:buFont typeface="Arial"/>
              <a:buNone/>
              <a:defRPr sz="2400" b="0" i="0" u="none" strike="noStrike" cap="none">
                <a:solidFill>
                  <a:srgbClr val="888888"/>
                </a:solidFill>
                <a:latin typeface="Arial"/>
                <a:ea typeface="Arial"/>
                <a:cs typeface="Arial"/>
                <a:sym typeface="Arial"/>
              </a:defRPr>
            </a:lvl3pPr>
            <a:lvl4pPr marL="1371600" marR="0" lvl="3"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4pPr>
            <a:lvl5pPr marL="1828800" marR="0" lvl="4"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11"/>
        <p:cNvGrpSpPr/>
        <p:nvPr/>
      </p:nvGrpSpPr>
      <p:grpSpPr>
        <a:xfrm>
          <a:off x="0" y="0"/>
          <a:ext cx="0" cy="0"/>
          <a:chOff x="0" y="0"/>
          <a:chExt cx="0" cy="0"/>
        </a:xfrm>
      </p:grpSpPr>
      <p:sp>
        <p:nvSpPr>
          <p:cNvPr id="412" name="Google Shape;412;p83"/>
          <p:cNvSpPr/>
          <p:nvPr/>
        </p:nvSpPr>
        <p:spPr>
          <a:xfrm>
            <a:off x="0" y="594342"/>
            <a:ext cx="9144000" cy="4549200"/>
          </a:xfrm>
          <a:prstGeom prst="rect">
            <a:avLst/>
          </a:prstGeom>
          <a:solidFill>
            <a:srgbClr val="F9F9F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0" i="0" u="none" strike="noStrike" cap="none">
                <a:solidFill>
                  <a:schemeClr val="lt1"/>
                </a:solidFill>
                <a:latin typeface="Arial"/>
                <a:ea typeface="Arial"/>
                <a:cs typeface="Arial"/>
                <a:sym typeface="Arial"/>
              </a:rPr>
              <a:t> </a:t>
            </a:r>
            <a:endParaRPr sz="1800" b="0" i="0" u="none" strike="noStrike" cap="none">
              <a:solidFill>
                <a:schemeClr val="lt1"/>
              </a:solidFill>
              <a:latin typeface="Arial"/>
              <a:ea typeface="Arial"/>
              <a:cs typeface="Arial"/>
              <a:sym typeface="Arial"/>
            </a:endParaRPr>
          </a:p>
        </p:txBody>
      </p:sp>
      <p:sp>
        <p:nvSpPr>
          <p:cNvPr id="413" name="Google Shape;413;p83"/>
          <p:cNvSpPr txBox="1">
            <a:spLocks noGrp="1"/>
          </p:cNvSpPr>
          <p:nvPr>
            <p:ph type="title"/>
          </p:nvPr>
        </p:nvSpPr>
        <p:spPr>
          <a:xfrm>
            <a:off x="195671" y="-24684"/>
            <a:ext cx="8229600" cy="6759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rgbClr val="C11521"/>
              </a:buClr>
              <a:buSzPts val="1400"/>
              <a:buFont typeface="Lato"/>
              <a:buNone/>
              <a:defRPr sz="2000" b="0" i="0" u="none" strike="noStrike" cap="none">
                <a:solidFill>
                  <a:srgbClr val="C11521"/>
                </a:solidFill>
                <a:latin typeface="Lato"/>
                <a:ea typeface="Lato"/>
                <a:cs typeface="Lato"/>
                <a:sym typeface="Lato"/>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414" name="Google Shape;414;p83"/>
          <p:cNvSpPr/>
          <p:nvPr/>
        </p:nvSpPr>
        <p:spPr>
          <a:xfrm>
            <a:off x="268940" y="-7470"/>
            <a:ext cx="1098300" cy="48000"/>
          </a:xfrm>
          <a:prstGeom prst="rect">
            <a:avLst/>
          </a:prstGeom>
          <a:solidFill>
            <a:srgbClr val="C1152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143658"/>
              </a:solidFill>
              <a:latin typeface="Arial"/>
              <a:ea typeface="Arial"/>
              <a:cs typeface="Arial"/>
              <a:sym typeface="Arial"/>
            </a:endParaRPr>
          </a:p>
        </p:txBody>
      </p:sp>
      <p:pic>
        <p:nvPicPr>
          <p:cNvPr id="415" name="Google Shape;415;p83" descr="logo.png"/>
          <p:cNvPicPr preferRelativeResize="0"/>
          <p:nvPr/>
        </p:nvPicPr>
        <p:blipFill>
          <a:blip r:embed="rId2">
            <a:alphaModFix/>
          </a:blip>
          <a:stretch>
            <a:fillRect/>
          </a:stretch>
        </p:blipFill>
        <p:spPr>
          <a:xfrm>
            <a:off x="8378325" y="3050"/>
            <a:ext cx="591300" cy="591300"/>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ext on the Right - Image on the Left">
  <p:cSld name="Title Only_1">
    <p:spTree>
      <p:nvGrpSpPr>
        <p:cNvPr id="1" name="Shape 416"/>
        <p:cNvGrpSpPr/>
        <p:nvPr/>
      </p:nvGrpSpPr>
      <p:grpSpPr>
        <a:xfrm>
          <a:off x="0" y="0"/>
          <a:ext cx="0" cy="0"/>
          <a:chOff x="0" y="0"/>
          <a:chExt cx="0" cy="0"/>
        </a:xfrm>
      </p:grpSpPr>
      <p:sp>
        <p:nvSpPr>
          <p:cNvPr id="417" name="Google Shape;417;p84"/>
          <p:cNvSpPr/>
          <p:nvPr/>
        </p:nvSpPr>
        <p:spPr>
          <a:xfrm>
            <a:off x="0" y="594342"/>
            <a:ext cx="9144000" cy="4549200"/>
          </a:xfrm>
          <a:prstGeom prst="rect">
            <a:avLst/>
          </a:prstGeom>
          <a:solidFill>
            <a:srgbClr val="F9F9F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0" i="0" u="none" strike="noStrike" cap="none">
                <a:solidFill>
                  <a:schemeClr val="lt1"/>
                </a:solidFill>
                <a:latin typeface="Arial"/>
                <a:ea typeface="Arial"/>
                <a:cs typeface="Arial"/>
                <a:sym typeface="Arial"/>
              </a:rPr>
              <a:t> </a:t>
            </a:r>
            <a:endParaRPr sz="1800" b="0" i="0" u="none" strike="noStrike" cap="none">
              <a:solidFill>
                <a:schemeClr val="lt1"/>
              </a:solidFill>
              <a:latin typeface="Arial"/>
              <a:ea typeface="Arial"/>
              <a:cs typeface="Arial"/>
              <a:sym typeface="Arial"/>
            </a:endParaRPr>
          </a:p>
        </p:txBody>
      </p:sp>
      <p:sp>
        <p:nvSpPr>
          <p:cNvPr id="418" name="Google Shape;418;p84"/>
          <p:cNvSpPr txBox="1">
            <a:spLocks noGrp="1"/>
          </p:cNvSpPr>
          <p:nvPr>
            <p:ph type="title"/>
          </p:nvPr>
        </p:nvSpPr>
        <p:spPr>
          <a:xfrm>
            <a:off x="195671" y="-24684"/>
            <a:ext cx="8229600" cy="6759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rgbClr val="C11521"/>
              </a:buClr>
              <a:buSzPts val="1400"/>
              <a:buFont typeface="Lato"/>
              <a:buNone/>
              <a:defRPr sz="2000" b="0" i="0" u="none" strike="noStrike" cap="none">
                <a:solidFill>
                  <a:srgbClr val="C11521"/>
                </a:solidFill>
                <a:latin typeface="Lato"/>
                <a:ea typeface="Lato"/>
                <a:cs typeface="Lato"/>
                <a:sym typeface="Lato"/>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419" name="Google Shape;419;p84"/>
          <p:cNvSpPr/>
          <p:nvPr/>
        </p:nvSpPr>
        <p:spPr>
          <a:xfrm>
            <a:off x="268940" y="-7470"/>
            <a:ext cx="1098300" cy="48000"/>
          </a:xfrm>
          <a:prstGeom prst="rect">
            <a:avLst/>
          </a:prstGeom>
          <a:solidFill>
            <a:srgbClr val="C1152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143658"/>
              </a:solidFill>
              <a:latin typeface="Arial"/>
              <a:ea typeface="Arial"/>
              <a:cs typeface="Arial"/>
              <a:sym typeface="Arial"/>
            </a:endParaRPr>
          </a:p>
        </p:txBody>
      </p:sp>
      <p:pic>
        <p:nvPicPr>
          <p:cNvPr id="420" name="Google Shape;420;p84" descr="logo.png"/>
          <p:cNvPicPr preferRelativeResize="0"/>
          <p:nvPr/>
        </p:nvPicPr>
        <p:blipFill>
          <a:blip r:embed="rId2">
            <a:alphaModFix/>
          </a:blip>
          <a:stretch>
            <a:fillRect/>
          </a:stretch>
        </p:blipFill>
        <p:spPr>
          <a:xfrm>
            <a:off x="8378325" y="3050"/>
            <a:ext cx="591300" cy="591300"/>
          </a:xfrm>
          <a:prstGeom prst="rect">
            <a:avLst/>
          </a:prstGeom>
          <a:noFill/>
          <a:ln>
            <a:noFill/>
          </a:ln>
        </p:spPr>
      </p:pic>
      <p:sp>
        <p:nvSpPr>
          <p:cNvPr id="421" name="Google Shape;421;p84"/>
          <p:cNvSpPr/>
          <p:nvPr/>
        </p:nvSpPr>
        <p:spPr>
          <a:xfrm>
            <a:off x="4521425" y="599225"/>
            <a:ext cx="4622700" cy="4549200"/>
          </a:xfrm>
          <a:prstGeom prst="rect">
            <a:avLst/>
          </a:prstGeom>
          <a:solidFill>
            <a:srgbClr val="F1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ext on the Left - Image on the Right">
  <p:cSld name="Title Only_1_1">
    <p:spTree>
      <p:nvGrpSpPr>
        <p:cNvPr id="1" name="Shape 422"/>
        <p:cNvGrpSpPr/>
        <p:nvPr/>
      </p:nvGrpSpPr>
      <p:grpSpPr>
        <a:xfrm>
          <a:off x="0" y="0"/>
          <a:ext cx="0" cy="0"/>
          <a:chOff x="0" y="0"/>
          <a:chExt cx="0" cy="0"/>
        </a:xfrm>
      </p:grpSpPr>
      <p:sp>
        <p:nvSpPr>
          <p:cNvPr id="423" name="Google Shape;423;p85"/>
          <p:cNvSpPr/>
          <p:nvPr/>
        </p:nvSpPr>
        <p:spPr>
          <a:xfrm>
            <a:off x="0" y="594342"/>
            <a:ext cx="9144000" cy="4549200"/>
          </a:xfrm>
          <a:prstGeom prst="rect">
            <a:avLst/>
          </a:prstGeom>
          <a:solidFill>
            <a:srgbClr val="F9F9F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0" i="0" u="none" strike="noStrike" cap="none">
                <a:solidFill>
                  <a:schemeClr val="lt1"/>
                </a:solidFill>
                <a:latin typeface="Arial"/>
                <a:ea typeface="Arial"/>
                <a:cs typeface="Arial"/>
                <a:sym typeface="Arial"/>
              </a:rPr>
              <a:t> </a:t>
            </a:r>
            <a:endParaRPr sz="1800" b="0" i="0" u="none" strike="noStrike" cap="none">
              <a:solidFill>
                <a:schemeClr val="lt1"/>
              </a:solidFill>
              <a:latin typeface="Arial"/>
              <a:ea typeface="Arial"/>
              <a:cs typeface="Arial"/>
              <a:sym typeface="Arial"/>
            </a:endParaRPr>
          </a:p>
        </p:txBody>
      </p:sp>
      <p:sp>
        <p:nvSpPr>
          <p:cNvPr id="424" name="Google Shape;424;p85"/>
          <p:cNvSpPr txBox="1">
            <a:spLocks noGrp="1"/>
          </p:cNvSpPr>
          <p:nvPr>
            <p:ph type="title"/>
          </p:nvPr>
        </p:nvSpPr>
        <p:spPr>
          <a:xfrm>
            <a:off x="195671" y="-24684"/>
            <a:ext cx="8229600" cy="6759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rgbClr val="C11521"/>
              </a:buClr>
              <a:buSzPts val="1400"/>
              <a:buFont typeface="Lato"/>
              <a:buNone/>
              <a:defRPr sz="2000" b="0" i="0" u="none" strike="noStrike" cap="none">
                <a:solidFill>
                  <a:srgbClr val="C11521"/>
                </a:solidFill>
                <a:latin typeface="Lato"/>
                <a:ea typeface="Lato"/>
                <a:cs typeface="Lato"/>
                <a:sym typeface="Lato"/>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425" name="Google Shape;425;p85"/>
          <p:cNvSpPr/>
          <p:nvPr/>
        </p:nvSpPr>
        <p:spPr>
          <a:xfrm>
            <a:off x="268940" y="-7470"/>
            <a:ext cx="1098300" cy="48000"/>
          </a:xfrm>
          <a:prstGeom prst="rect">
            <a:avLst/>
          </a:prstGeom>
          <a:solidFill>
            <a:srgbClr val="C1152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143658"/>
              </a:solidFill>
              <a:latin typeface="Arial"/>
              <a:ea typeface="Arial"/>
              <a:cs typeface="Arial"/>
              <a:sym typeface="Arial"/>
            </a:endParaRPr>
          </a:p>
        </p:txBody>
      </p:sp>
      <p:pic>
        <p:nvPicPr>
          <p:cNvPr id="426" name="Google Shape;426;p85" descr="logo.png"/>
          <p:cNvPicPr preferRelativeResize="0"/>
          <p:nvPr/>
        </p:nvPicPr>
        <p:blipFill>
          <a:blip r:embed="rId2">
            <a:alphaModFix/>
          </a:blip>
          <a:stretch>
            <a:fillRect/>
          </a:stretch>
        </p:blipFill>
        <p:spPr>
          <a:xfrm>
            <a:off x="8378325" y="3050"/>
            <a:ext cx="591300" cy="591300"/>
          </a:xfrm>
          <a:prstGeom prst="rect">
            <a:avLst/>
          </a:prstGeom>
          <a:noFill/>
          <a:ln>
            <a:noFill/>
          </a:ln>
        </p:spPr>
      </p:pic>
      <p:sp>
        <p:nvSpPr>
          <p:cNvPr id="427" name="Google Shape;427;p85"/>
          <p:cNvSpPr/>
          <p:nvPr/>
        </p:nvSpPr>
        <p:spPr>
          <a:xfrm>
            <a:off x="0" y="599225"/>
            <a:ext cx="4630500" cy="4549200"/>
          </a:xfrm>
          <a:prstGeom prst="rect">
            <a:avLst/>
          </a:prstGeom>
          <a:solidFill>
            <a:srgbClr val="F1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ustom Layout">
  <p:cSld name="CUSTOM_1">
    <p:spTree>
      <p:nvGrpSpPr>
        <p:cNvPr id="1" name="Shape 428"/>
        <p:cNvGrpSpPr/>
        <p:nvPr/>
      </p:nvGrpSpPr>
      <p:grpSpPr>
        <a:xfrm>
          <a:off x="0" y="0"/>
          <a:ext cx="0" cy="0"/>
          <a:chOff x="0" y="0"/>
          <a:chExt cx="0" cy="0"/>
        </a:xfrm>
      </p:grpSpPr>
      <p:sp>
        <p:nvSpPr>
          <p:cNvPr id="429" name="Google Shape;429;p86"/>
          <p:cNvSpPr/>
          <p:nvPr/>
        </p:nvSpPr>
        <p:spPr>
          <a:xfrm>
            <a:off x="62600" y="63175"/>
            <a:ext cx="9009600" cy="5026200"/>
          </a:xfrm>
          <a:prstGeom prst="rect">
            <a:avLst/>
          </a:prstGeom>
          <a:solidFill>
            <a:srgbClr val="F5F5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30"/>
        <p:cNvGrpSpPr/>
        <p:nvPr/>
      </p:nvGrpSpPr>
      <p:grpSpPr>
        <a:xfrm>
          <a:off x="0" y="0"/>
          <a:ext cx="0" cy="0"/>
          <a:chOff x="0" y="0"/>
          <a:chExt cx="0" cy="0"/>
        </a:xfrm>
      </p:grpSpPr>
      <p:sp>
        <p:nvSpPr>
          <p:cNvPr id="431" name="Google Shape;431;p87"/>
          <p:cNvSpPr txBox="1">
            <a:spLocks noGrp="1"/>
          </p:cNvSpPr>
          <p:nvPr>
            <p:ph type="sldNum" idx="12"/>
          </p:nvPr>
        </p:nvSpPr>
        <p:spPr>
          <a:xfrm>
            <a:off x="8523541" y="4695623"/>
            <a:ext cx="548700" cy="393600"/>
          </a:xfrm>
          <a:prstGeom prst="rect">
            <a:avLst/>
          </a:prstGeom>
        </p:spPr>
        <p:txBody>
          <a:bodyPr spcFirstLastPara="1" wrap="square" lIns="91425" tIns="45700" rIns="91425" bIns="4570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432" name="Google Shape;432;p87"/>
          <p:cNvSpPr/>
          <p:nvPr/>
        </p:nvSpPr>
        <p:spPr>
          <a:xfrm>
            <a:off x="62600" y="63175"/>
            <a:ext cx="9009600" cy="5026200"/>
          </a:xfrm>
          <a:prstGeom prst="rect">
            <a:avLst/>
          </a:prstGeom>
          <a:solidFill>
            <a:srgbClr val="F5F5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433" name="Google Shape;433;p87" descr="Lixar-logo.png"/>
          <p:cNvPicPr preferRelativeResize="0"/>
          <p:nvPr/>
        </p:nvPicPr>
        <p:blipFill>
          <a:blip r:embed="rId2">
            <a:alphaModFix/>
          </a:blip>
          <a:stretch>
            <a:fillRect/>
          </a:stretch>
        </p:blipFill>
        <p:spPr>
          <a:xfrm>
            <a:off x="3485275" y="1834625"/>
            <a:ext cx="2039550" cy="148329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3.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6.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theme" Target="../theme/theme7.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76.xml"/><Relationship Id="rId7" Type="http://schemas.openxmlformats.org/officeDocument/2006/relationships/theme" Target="../theme/theme8.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5" Type="http://schemas.openxmlformats.org/officeDocument/2006/relationships/slideLayout" Target="../slideLayouts/slideLayout78.xml"/><Relationship Id="rId4"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205979"/>
            <a:ext cx="8229600" cy="8574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Clr>
                <a:schemeClr val="dk1"/>
              </a:buClr>
              <a:buSzPts val="1400"/>
              <a:buFont typeface="Arial"/>
              <a:buNone/>
              <a:defRPr sz="4400" b="0" i="0" u="none" strike="noStrike" cap="none">
                <a:solidFill>
                  <a:schemeClr val="dk1"/>
                </a:solidFill>
                <a:latin typeface="Arial"/>
                <a:ea typeface="Arial"/>
                <a:cs typeface="Arial"/>
                <a:sym typeface="Arial"/>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52" name="Google Shape;52;p13"/>
          <p:cNvSpPr txBox="1">
            <a:spLocks noGrp="1"/>
          </p:cNvSpPr>
          <p:nvPr>
            <p:ph type="body" idx="1"/>
          </p:nvPr>
        </p:nvSpPr>
        <p:spPr>
          <a:xfrm>
            <a:off x="457200" y="1200151"/>
            <a:ext cx="8229600" cy="3394500"/>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3" name="Google Shape;53;p13"/>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4" name="Google Shape;54;p13"/>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5" name="Google Shape;55;p1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p20"/>
          <p:cNvSpPr txBox="1">
            <a:spLocks noGrp="1"/>
          </p:cNvSpPr>
          <p:nvPr>
            <p:ph type="title"/>
          </p:nvPr>
        </p:nvSpPr>
        <p:spPr>
          <a:xfrm>
            <a:off x="457200" y="205979"/>
            <a:ext cx="8229600" cy="8574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1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6" name="Google Shape;86;p20"/>
          <p:cNvSpPr txBox="1">
            <a:spLocks noGrp="1"/>
          </p:cNvSpPr>
          <p:nvPr>
            <p:ph type="body" idx="1"/>
          </p:nvPr>
        </p:nvSpPr>
        <p:spPr>
          <a:xfrm>
            <a:off x="457200" y="1200151"/>
            <a:ext cx="8229600" cy="33945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7" name="Google Shape;87;p20"/>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8" name="Google Shape;88;p20"/>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9" name="Google Shape;89;p2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2"/>
        <p:cNvGrpSpPr/>
        <p:nvPr/>
      </p:nvGrpSpPr>
      <p:grpSpPr>
        <a:xfrm>
          <a:off x="0" y="0"/>
          <a:ext cx="0" cy="0"/>
          <a:chOff x="0" y="0"/>
          <a:chExt cx="0" cy="0"/>
        </a:xfrm>
      </p:grpSpPr>
      <p:sp>
        <p:nvSpPr>
          <p:cNvPr id="153" name="Google Shape;153;p33"/>
          <p:cNvSpPr txBox="1">
            <a:spLocks noGrp="1"/>
          </p:cNvSpPr>
          <p:nvPr>
            <p:ph type="title"/>
          </p:nvPr>
        </p:nvSpPr>
        <p:spPr>
          <a:xfrm>
            <a:off x="457200" y="205979"/>
            <a:ext cx="8229600" cy="8574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1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54" name="Google Shape;154;p33"/>
          <p:cNvSpPr txBox="1">
            <a:spLocks noGrp="1"/>
          </p:cNvSpPr>
          <p:nvPr>
            <p:ph type="body" idx="1"/>
          </p:nvPr>
        </p:nvSpPr>
        <p:spPr>
          <a:xfrm>
            <a:off x="457200" y="1200151"/>
            <a:ext cx="8229600" cy="33945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55" name="Google Shape;155;p33"/>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56" name="Google Shape;156;p33"/>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57" name="Google Shape;157;p3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5"/>
        <p:cNvGrpSpPr/>
        <p:nvPr/>
      </p:nvGrpSpPr>
      <p:grpSpPr>
        <a:xfrm>
          <a:off x="0" y="0"/>
          <a:ext cx="0" cy="0"/>
          <a:chOff x="0" y="0"/>
          <a:chExt cx="0" cy="0"/>
        </a:xfrm>
      </p:grpSpPr>
      <p:sp>
        <p:nvSpPr>
          <p:cNvPr id="226" name="Google Shape;226;p47"/>
          <p:cNvSpPr txBox="1">
            <a:spLocks noGrp="1"/>
          </p:cNvSpPr>
          <p:nvPr>
            <p:ph type="title"/>
          </p:nvPr>
        </p:nvSpPr>
        <p:spPr>
          <a:xfrm>
            <a:off x="457200" y="205979"/>
            <a:ext cx="8229600" cy="8574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1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27" name="Google Shape;227;p47"/>
          <p:cNvSpPr txBox="1">
            <a:spLocks noGrp="1"/>
          </p:cNvSpPr>
          <p:nvPr>
            <p:ph type="body" idx="1"/>
          </p:nvPr>
        </p:nvSpPr>
        <p:spPr>
          <a:xfrm>
            <a:off x="457200" y="1200151"/>
            <a:ext cx="8229600" cy="33945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28" name="Google Shape;228;p47"/>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29" name="Google Shape;229;p47"/>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30" name="Google Shape;230;p4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4"/>
        <p:cNvGrpSpPr/>
        <p:nvPr/>
      </p:nvGrpSpPr>
      <p:grpSpPr>
        <a:xfrm>
          <a:off x="0" y="0"/>
          <a:ext cx="0" cy="0"/>
          <a:chOff x="0" y="0"/>
          <a:chExt cx="0" cy="0"/>
        </a:xfrm>
      </p:grpSpPr>
      <p:sp>
        <p:nvSpPr>
          <p:cNvPr id="265" name="Google Shape;265;p55"/>
          <p:cNvSpPr txBox="1">
            <a:spLocks noGrp="1"/>
          </p:cNvSpPr>
          <p:nvPr>
            <p:ph type="title"/>
          </p:nvPr>
        </p:nvSpPr>
        <p:spPr>
          <a:xfrm>
            <a:off x="457200" y="205979"/>
            <a:ext cx="8229600" cy="8574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1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66" name="Google Shape;266;p55"/>
          <p:cNvSpPr txBox="1">
            <a:spLocks noGrp="1"/>
          </p:cNvSpPr>
          <p:nvPr>
            <p:ph type="body" idx="1"/>
          </p:nvPr>
        </p:nvSpPr>
        <p:spPr>
          <a:xfrm>
            <a:off x="457200" y="1200151"/>
            <a:ext cx="8229600" cy="33945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67" name="Google Shape;267;p55"/>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68" name="Google Shape;268;p55"/>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69" name="Google Shape;269;p5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2"/>
        <p:cNvGrpSpPr/>
        <p:nvPr/>
      </p:nvGrpSpPr>
      <p:grpSpPr>
        <a:xfrm>
          <a:off x="0" y="0"/>
          <a:ext cx="0" cy="0"/>
          <a:chOff x="0" y="0"/>
          <a:chExt cx="0" cy="0"/>
        </a:xfrm>
      </p:grpSpPr>
      <p:sp>
        <p:nvSpPr>
          <p:cNvPr id="333" name="Google Shape;333;p68"/>
          <p:cNvSpPr txBox="1">
            <a:spLocks noGrp="1"/>
          </p:cNvSpPr>
          <p:nvPr>
            <p:ph type="title"/>
          </p:nvPr>
        </p:nvSpPr>
        <p:spPr>
          <a:xfrm>
            <a:off x="457200" y="205979"/>
            <a:ext cx="8229600" cy="8574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1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34" name="Google Shape;334;p68"/>
          <p:cNvSpPr txBox="1">
            <a:spLocks noGrp="1"/>
          </p:cNvSpPr>
          <p:nvPr>
            <p:ph type="body" idx="1"/>
          </p:nvPr>
        </p:nvSpPr>
        <p:spPr>
          <a:xfrm>
            <a:off x="457200" y="1200151"/>
            <a:ext cx="8229600" cy="33945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35" name="Google Shape;335;p68"/>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336" name="Google Shape;336;p68"/>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337" name="Google Shape;337;p6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0"/>
        <p:cNvGrpSpPr/>
        <p:nvPr/>
      </p:nvGrpSpPr>
      <p:grpSpPr>
        <a:xfrm>
          <a:off x="0" y="0"/>
          <a:ext cx="0" cy="0"/>
          <a:chOff x="0" y="0"/>
          <a:chExt cx="0" cy="0"/>
        </a:xfrm>
      </p:grpSpPr>
      <p:sp>
        <p:nvSpPr>
          <p:cNvPr id="401" name="Google Shape;401;p81"/>
          <p:cNvSpPr txBox="1">
            <a:spLocks noGrp="1"/>
          </p:cNvSpPr>
          <p:nvPr>
            <p:ph type="title"/>
          </p:nvPr>
        </p:nvSpPr>
        <p:spPr>
          <a:xfrm>
            <a:off x="457200" y="205979"/>
            <a:ext cx="8229600" cy="8574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Clr>
                <a:schemeClr val="dk1"/>
              </a:buClr>
              <a:buSzPts val="1400"/>
              <a:buFont typeface="Arial"/>
              <a:buNone/>
              <a:defRPr sz="4400" b="0" i="0" u="none" strike="noStrike" cap="none">
                <a:solidFill>
                  <a:schemeClr val="dk1"/>
                </a:solidFill>
                <a:latin typeface="Arial"/>
                <a:ea typeface="Arial"/>
                <a:cs typeface="Arial"/>
                <a:sym typeface="Arial"/>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402" name="Google Shape;402;p81"/>
          <p:cNvSpPr txBox="1">
            <a:spLocks noGrp="1"/>
          </p:cNvSpPr>
          <p:nvPr>
            <p:ph type="body" idx="1"/>
          </p:nvPr>
        </p:nvSpPr>
        <p:spPr>
          <a:xfrm>
            <a:off x="457200" y="1200151"/>
            <a:ext cx="8229600" cy="3394500"/>
          </a:xfrm>
          <a:prstGeom prst="rect">
            <a:avLst/>
          </a:prstGeom>
          <a:noFill/>
          <a:ln>
            <a:noFill/>
          </a:ln>
        </p:spPr>
        <p:txBody>
          <a:bodyPr spcFirstLastPara="1" wrap="square" lIns="91425" tIns="91425" rIns="91425" bIns="91425" anchor="t" anchorCtr="0"/>
          <a:lstStyle>
            <a:lvl1pPr marL="457200" marR="0" lvl="0" indent="-431800" algn="l" rtl="0">
              <a:spcBef>
                <a:spcPts val="7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03" name="Google Shape;403;p81"/>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04" name="Google Shape;404;p81"/>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05" name="Google Shape;405;p8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63.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63.xm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63.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6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3.xm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6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50.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63.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63.xml"/><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50.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63.xml"/><Relationship Id="rId5" Type="http://schemas.openxmlformats.org/officeDocument/2006/relationships/image" Target="../media/image50.png"/><Relationship Id="rId4" Type="http://schemas.openxmlformats.org/officeDocument/2006/relationships/hyperlink" Target="https://github.com/cosmoshackathon/CosmosDBHandsonLab"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63.xml"/><Relationship Id="rId5" Type="http://schemas.openxmlformats.org/officeDocument/2006/relationships/image" Target="../media/image50.png"/><Relationship Id="rId4" Type="http://schemas.openxmlformats.org/officeDocument/2006/relationships/hyperlink" Target="https://github.com/cosmoshackathon/CosmosDBHandsonLab"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63.xml"/><Relationship Id="rId5" Type="http://schemas.openxmlformats.org/officeDocument/2006/relationships/image" Target="../media/image50.png"/><Relationship Id="rId4" Type="http://schemas.openxmlformats.org/officeDocument/2006/relationships/hyperlink" Target="https://github.com/cosmoshackathon/CosmosDBHandsonLab"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63.xml"/><Relationship Id="rId5" Type="http://schemas.openxmlformats.org/officeDocument/2006/relationships/image" Target="../media/image50.png"/><Relationship Id="rId4" Type="http://schemas.openxmlformats.org/officeDocument/2006/relationships/hyperlink" Target="https://github.com/cosmoshackathon/CosmosDBHandsonLab"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63.xml"/><Relationship Id="rId5" Type="http://schemas.openxmlformats.org/officeDocument/2006/relationships/image" Target="../media/image50.png"/><Relationship Id="rId4" Type="http://schemas.openxmlformats.org/officeDocument/2006/relationships/hyperlink" Target="https://github.com/cosmoshackathon/CosmosDBHandsonLab"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63.xml"/><Relationship Id="rId5" Type="http://schemas.openxmlformats.org/officeDocument/2006/relationships/image" Target="../media/image50.png"/><Relationship Id="rId4" Type="http://schemas.openxmlformats.org/officeDocument/2006/relationships/hyperlink" Target="https://github.com/cosmoshackathon/CosmosDBHandsonLab"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63.xml"/><Relationship Id="rId5" Type="http://schemas.openxmlformats.org/officeDocument/2006/relationships/image" Target="../media/image50.png"/><Relationship Id="rId4" Type="http://schemas.openxmlformats.org/officeDocument/2006/relationships/hyperlink" Target="https://github.com/cosmoshackathon/CosmosDBHandsonLab"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5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6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3.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50.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63.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63.xm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63.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63.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63.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50.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63.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63.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4.xml"/><Relationship Id="rId16" Type="http://schemas.openxmlformats.org/officeDocument/2006/relationships/image" Target="../media/image26.png"/><Relationship Id="rId1" Type="http://schemas.openxmlformats.org/officeDocument/2006/relationships/slideLayout" Target="../slideLayouts/slideLayout6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63.xml"/><Relationship Id="rId5" Type="http://schemas.openxmlformats.org/officeDocument/2006/relationships/image" Target="../media/image57.png"/><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63.xml"/><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63.xml"/><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63.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63.xml"/><Relationship Id="rId5" Type="http://schemas.openxmlformats.org/officeDocument/2006/relationships/image" Target="../media/image56.png"/><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63.xml"/><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63.xml"/><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7.xml"/><Relationship Id="rId1" Type="http://schemas.openxmlformats.org/officeDocument/2006/relationships/slideLayout" Target="../slideLayouts/slideLayout50.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8.xml"/><Relationship Id="rId1" Type="http://schemas.openxmlformats.org/officeDocument/2006/relationships/slideLayout" Target="../slideLayouts/slideLayout63.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63.xml"/><Relationship Id="rId5" Type="http://schemas.openxmlformats.org/officeDocument/2006/relationships/image" Target="../media/image62.png"/><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0.xml"/><Relationship Id="rId1" Type="http://schemas.openxmlformats.org/officeDocument/2006/relationships/slideLayout" Target="../slideLayouts/slideLayout63.xml"/><Relationship Id="rId4" Type="http://schemas.openxmlformats.org/officeDocument/2006/relationships/image" Target="../media/image63.png"/></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1.xml"/><Relationship Id="rId1" Type="http://schemas.openxmlformats.org/officeDocument/2006/relationships/slideLayout" Target="../slideLayouts/slideLayout63.xml"/><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2.xml"/><Relationship Id="rId1" Type="http://schemas.openxmlformats.org/officeDocument/2006/relationships/slideLayout" Target="../slideLayouts/slideLayout50.xml"/></Relationships>
</file>

<file path=ppt/slides/_rels/slide53.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53.xml"/><Relationship Id="rId1" Type="http://schemas.openxmlformats.org/officeDocument/2006/relationships/slideLayout" Target="../slideLayouts/slideLayout63.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63.xml"/><Relationship Id="rId5" Type="http://schemas.openxmlformats.org/officeDocument/2006/relationships/image" Target="../media/image79.png"/><Relationship Id="rId4" Type="http://schemas.openxmlformats.org/officeDocument/2006/relationships/image" Target="../media/image78.png"/></Relationships>
</file>

<file path=ppt/slides/_rels/slide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5.xml"/><Relationship Id="rId1" Type="http://schemas.openxmlformats.org/officeDocument/2006/relationships/slideLayout" Target="../slideLayouts/slideLayout50.xml"/></Relationships>
</file>

<file path=ppt/slides/_rels/slide5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6.xml"/><Relationship Id="rId1" Type="http://schemas.openxmlformats.org/officeDocument/2006/relationships/slideLayout" Target="../slideLayouts/slideLayout63.xml"/></Relationships>
</file>

<file path=ppt/slides/_rels/slide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7.xml"/><Relationship Id="rId1" Type="http://schemas.openxmlformats.org/officeDocument/2006/relationships/slideLayout" Target="../slideLayouts/slideLayout63.xml"/></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8.xml"/><Relationship Id="rId1" Type="http://schemas.openxmlformats.org/officeDocument/2006/relationships/slideLayout" Target="../slideLayouts/slideLayout63.xml"/></Relationships>
</file>

<file path=ppt/slides/_rels/slide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9.xml"/><Relationship Id="rId1" Type="http://schemas.openxmlformats.org/officeDocument/2006/relationships/slideLayout" Target="../slideLayouts/slideLayout63.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30.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6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0.xml"/><Relationship Id="rId1" Type="http://schemas.openxmlformats.org/officeDocument/2006/relationships/slideLayout" Target="../slideLayouts/slideLayout63.xml"/></Relationships>
</file>

<file path=ppt/slides/_rels/slide6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1.xml"/><Relationship Id="rId1" Type="http://schemas.openxmlformats.org/officeDocument/2006/relationships/slideLayout" Target="../slideLayouts/slideLayout63.xml"/></Relationships>
</file>

<file path=ppt/slides/_rels/slide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2.xml"/><Relationship Id="rId1" Type="http://schemas.openxmlformats.org/officeDocument/2006/relationships/slideLayout" Target="../slideLayouts/slideLayout50.xml"/></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3.xml"/><Relationship Id="rId1" Type="http://schemas.openxmlformats.org/officeDocument/2006/relationships/slideLayout" Target="../slideLayouts/slideLayout6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5.xml"/></Relationships>
</file>

<file path=ppt/slides/_rels/slide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5.xml"/><Relationship Id="rId1" Type="http://schemas.openxmlformats.org/officeDocument/2006/relationships/slideLayout" Target="../slideLayouts/slideLayout50.xml"/></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6.xml"/><Relationship Id="rId1" Type="http://schemas.openxmlformats.org/officeDocument/2006/relationships/slideLayout" Target="../slideLayouts/slideLayout63.xml"/><Relationship Id="rId4" Type="http://schemas.openxmlformats.org/officeDocument/2006/relationships/image" Target="../media/image82.png"/></Relationships>
</file>

<file path=ppt/slides/_rels/slide6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7.xml"/><Relationship Id="rId1" Type="http://schemas.openxmlformats.org/officeDocument/2006/relationships/slideLayout" Target="../slideLayouts/slideLayout63.xml"/><Relationship Id="rId4" Type="http://schemas.openxmlformats.org/officeDocument/2006/relationships/image" Target="../media/image83.png"/></Relationships>
</file>

<file path=ppt/slides/_rels/slide68.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18" Type="http://schemas.openxmlformats.org/officeDocument/2006/relationships/image" Target="../media/image99.png"/><Relationship Id="rId3" Type="http://schemas.openxmlformats.org/officeDocument/2006/relationships/image" Target="../media/image84.png"/><Relationship Id="rId21" Type="http://schemas.openxmlformats.org/officeDocument/2006/relationships/image" Target="../media/image101.png"/><Relationship Id="rId7" Type="http://schemas.openxmlformats.org/officeDocument/2006/relationships/image" Target="../media/image88.png"/><Relationship Id="rId12" Type="http://schemas.openxmlformats.org/officeDocument/2006/relationships/image" Target="../media/image93.png"/><Relationship Id="rId17" Type="http://schemas.openxmlformats.org/officeDocument/2006/relationships/image" Target="../media/image98.png"/><Relationship Id="rId2" Type="http://schemas.openxmlformats.org/officeDocument/2006/relationships/notesSlide" Target="../notesSlides/notesSlide68.xml"/><Relationship Id="rId16" Type="http://schemas.openxmlformats.org/officeDocument/2006/relationships/image" Target="../media/image97.png"/><Relationship Id="rId20" Type="http://schemas.openxmlformats.org/officeDocument/2006/relationships/image" Target="../media/image100.png"/><Relationship Id="rId1" Type="http://schemas.openxmlformats.org/officeDocument/2006/relationships/slideLayout" Target="../slideLayouts/slideLayout44.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5" Type="http://schemas.openxmlformats.org/officeDocument/2006/relationships/image" Target="../media/image96.png"/><Relationship Id="rId10" Type="http://schemas.openxmlformats.org/officeDocument/2006/relationships/image" Target="../media/image91.png"/><Relationship Id="rId19" Type="http://schemas.openxmlformats.org/officeDocument/2006/relationships/image" Target="../media/image1.png"/><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95.png"/><Relationship Id="rId22" Type="http://schemas.openxmlformats.org/officeDocument/2006/relationships/image" Target="../media/image102.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50.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63.xml"/><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6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88"/>
          <p:cNvSpPr/>
          <p:nvPr/>
        </p:nvSpPr>
        <p:spPr>
          <a:xfrm>
            <a:off x="48900" y="59875"/>
            <a:ext cx="9018300" cy="50256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9" name="Google Shape;439;p88"/>
          <p:cNvPicPr preferRelativeResize="0"/>
          <p:nvPr/>
        </p:nvPicPr>
        <p:blipFill>
          <a:blip r:embed="rId3">
            <a:alphaModFix/>
          </a:blip>
          <a:stretch>
            <a:fillRect/>
          </a:stretch>
        </p:blipFill>
        <p:spPr>
          <a:xfrm>
            <a:off x="1688439" y="1793246"/>
            <a:ext cx="1973933" cy="1558859"/>
          </a:xfrm>
          <a:prstGeom prst="rect">
            <a:avLst/>
          </a:prstGeom>
          <a:noFill/>
          <a:ln>
            <a:noFill/>
          </a:ln>
        </p:spPr>
      </p:pic>
      <p:pic>
        <p:nvPicPr>
          <p:cNvPr id="440" name="Google Shape;440;p88"/>
          <p:cNvPicPr preferRelativeResize="0"/>
          <p:nvPr/>
        </p:nvPicPr>
        <p:blipFill rotWithShape="1">
          <a:blip r:embed="rId4">
            <a:alphaModFix/>
          </a:blip>
          <a:srcRect/>
          <a:stretch/>
        </p:blipFill>
        <p:spPr>
          <a:xfrm>
            <a:off x="3865224" y="1792324"/>
            <a:ext cx="3907651" cy="1679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97"/>
          <p:cNvSpPr/>
          <p:nvPr/>
        </p:nvSpPr>
        <p:spPr>
          <a:xfrm>
            <a:off x="2890625" y="464100"/>
            <a:ext cx="5673600" cy="4679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97"/>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C11521"/>
              </a:buClr>
              <a:buSzPts val="1100"/>
              <a:buFont typeface="Lato"/>
              <a:buNone/>
            </a:pPr>
            <a:r>
              <a:rPr lang="en">
                <a:solidFill>
                  <a:srgbClr val="BB2938"/>
                </a:solidFill>
              </a:rPr>
              <a:t>Guaranteed low latency at P99 (99th percentile)</a:t>
            </a:r>
            <a:endParaRPr>
              <a:solidFill>
                <a:srgbClr val="BB2938"/>
              </a:solidFill>
            </a:endParaRPr>
          </a:p>
        </p:txBody>
      </p:sp>
      <p:sp>
        <p:nvSpPr>
          <p:cNvPr id="566" name="Google Shape;566;p97"/>
          <p:cNvSpPr txBox="1"/>
          <p:nvPr/>
        </p:nvSpPr>
        <p:spPr>
          <a:xfrm>
            <a:off x="3147400" y="889500"/>
            <a:ext cx="5127000" cy="3566700"/>
          </a:xfrm>
          <a:prstGeom prst="rect">
            <a:avLst/>
          </a:prstGeom>
          <a:noFill/>
          <a:ln>
            <a:noFill/>
          </a:ln>
        </p:spPr>
        <p:txBody>
          <a:bodyPr spcFirstLastPara="1" wrap="square" lIns="91425" tIns="45700" rIns="91425" bIns="45700" anchor="ctr" anchorCtr="0">
            <a:noAutofit/>
          </a:bodyPr>
          <a:lstStyle/>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Requests are served from local region</a:t>
            </a:r>
            <a:endParaRPr>
              <a:solidFill>
                <a:srgbClr val="3F3F3F"/>
              </a:solidFill>
              <a:latin typeface="Lato"/>
              <a:ea typeface="Lato"/>
              <a:cs typeface="Lato"/>
              <a:sym typeface="Lato"/>
            </a:endParaRPr>
          </a:p>
          <a:p>
            <a:pPr marL="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Single-digit millisecond latency worldwide</a:t>
            </a:r>
            <a:endParaRPr>
              <a:solidFill>
                <a:schemeClr val="dk1"/>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Write optimized, latch-free database engine designed for SSD</a:t>
            </a:r>
            <a:endParaRPr>
              <a:solidFill>
                <a:schemeClr val="dk1"/>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Synchronous automatic indexing at sustained ingestion rates</a:t>
            </a:r>
            <a:endParaRPr>
              <a:solidFill>
                <a:srgbClr val="3F3F3F"/>
              </a:solidFill>
              <a:latin typeface="Lato"/>
              <a:ea typeface="Lato"/>
              <a:cs typeface="Lato"/>
              <a:sym typeface="Lato"/>
            </a:endParaRPr>
          </a:p>
          <a:p>
            <a:pPr marL="457200" lvl="0" indent="0" algn="l" rtl="0">
              <a:spcBef>
                <a:spcPts val="0"/>
              </a:spcBef>
              <a:spcAft>
                <a:spcPts val="1000"/>
              </a:spcAft>
              <a:buNone/>
            </a:pPr>
            <a:endParaRPr sz="1200">
              <a:solidFill>
                <a:srgbClr val="595959"/>
              </a:solidFill>
              <a:latin typeface="Lato"/>
              <a:ea typeface="Lato"/>
              <a:cs typeface="Lato"/>
              <a:sym typeface="Lato"/>
            </a:endParaRPr>
          </a:p>
        </p:txBody>
      </p:sp>
      <p:pic>
        <p:nvPicPr>
          <p:cNvPr id="567" name="Google Shape;567;p97"/>
          <p:cNvPicPr preferRelativeResize="0"/>
          <p:nvPr/>
        </p:nvPicPr>
        <p:blipFill rotWithShape="1">
          <a:blip r:embed="rId3">
            <a:alphaModFix/>
          </a:blip>
          <a:srcRect/>
          <a:stretch/>
        </p:blipFill>
        <p:spPr>
          <a:xfrm>
            <a:off x="-199825" y="1644013"/>
            <a:ext cx="3134024" cy="2057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98"/>
          <p:cNvSpPr/>
          <p:nvPr/>
        </p:nvSpPr>
        <p:spPr>
          <a:xfrm>
            <a:off x="2890625" y="464100"/>
            <a:ext cx="5673600" cy="4679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98"/>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C11521"/>
              </a:buClr>
              <a:buSzPts val="1100"/>
              <a:buFont typeface="Lato"/>
              <a:buNone/>
            </a:pPr>
            <a:r>
              <a:rPr lang="en">
                <a:solidFill>
                  <a:srgbClr val="BB2938"/>
                </a:solidFill>
              </a:rPr>
              <a:t>Multiple, well-defined consistency choices</a:t>
            </a:r>
            <a:endParaRPr>
              <a:solidFill>
                <a:srgbClr val="BB2938"/>
              </a:solidFill>
            </a:endParaRPr>
          </a:p>
        </p:txBody>
      </p:sp>
      <p:sp>
        <p:nvSpPr>
          <p:cNvPr id="574" name="Google Shape;574;p98"/>
          <p:cNvSpPr txBox="1"/>
          <p:nvPr/>
        </p:nvSpPr>
        <p:spPr>
          <a:xfrm>
            <a:off x="3147400" y="889500"/>
            <a:ext cx="5259300" cy="3566700"/>
          </a:xfrm>
          <a:prstGeom prst="rect">
            <a:avLst/>
          </a:prstGeom>
          <a:noFill/>
          <a:ln>
            <a:noFill/>
          </a:ln>
        </p:spPr>
        <p:txBody>
          <a:bodyPr spcFirstLastPara="1" wrap="square" lIns="91425" tIns="45700" rIns="91425" bIns="45700" anchor="ctr" anchorCtr="0">
            <a:noAutofit/>
          </a:bodyPr>
          <a:lstStyle/>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Global distribution forces us to navigate the CAP theorem</a:t>
            </a:r>
            <a:endParaRPr>
              <a:solidFill>
                <a:schemeClr val="dk1"/>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Writing correct distributed applications is hard</a:t>
            </a:r>
            <a:endParaRPr>
              <a:solidFill>
                <a:srgbClr val="3F3F3F"/>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Five well-defined consistency levels</a:t>
            </a:r>
            <a:endParaRPr>
              <a:solidFill>
                <a:schemeClr val="dk1"/>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Intuitive and practical with clear PACELC tradeoffs </a:t>
            </a:r>
            <a:endParaRPr>
              <a:solidFill>
                <a:schemeClr val="dk1"/>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Programmatically change at anytime</a:t>
            </a:r>
            <a:endParaRPr>
              <a:solidFill>
                <a:schemeClr val="dk1"/>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Can be overridden on a per-request basis</a:t>
            </a:r>
            <a:endParaRPr>
              <a:solidFill>
                <a:srgbClr val="3F3F3F"/>
              </a:solidFill>
              <a:latin typeface="Lato"/>
              <a:ea typeface="Lato"/>
              <a:cs typeface="Lato"/>
              <a:sym typeface="Lato"/>
            </a:endParaRPr>
          </a:p>
          <a:p>
            <a:pPr marL="457200" lvl="0" indent="0" algn="l" rtl="0">
              <a:spcBef>
                <a:spcPts val="0"/>
              </a:spcBef>
              <a:spcAft>
                <a:spcPts val="0"/>
              </a:spcAft>
              <a:buNone/>
            </a:pPr>
            <a:endParaRPr sz="1200">
              <a:solidFill>
                <a:srgbClr val="595959"/>
              </a:solidFill>
              <a:latin typeface="Lato"/>
              <a:ea typeface="Lato"/>
              <a:cs typeface="Lato"/>
              <a:sym typeface="Lato"/>
            </a:endParaRPr>
          </a:p>
        </p:txBody>
      </p:sp>
      <p:pic>
        <p:nvPicPr>
          <p:cNvPr id="575" name="Google Shape;575;p98"/>
          <p:cNvPicPr preferRelativeResize="0"/>
          <p:nvPr/>
        </p:nvPicPr>
        <p:blipFill rotWithShape="1">
          <a:blip r:embed="rId3">
            <a:alphaModFix/>
          </a:blip>
          <a:srcRect/>
          <a:stretch/>
        </p:blipFill>
        <p:spPr>
          <a:xfrm>
            <a:off x="-396675" y="1731075"/>
            <a:ext cx="3360323" cy="17874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99"/>
          <p:cNvSpPr/>
          <p:nvPr/>
        </p:nvSpPr>
        <p:spPr>
          <a:xfrm>
            <a:off x="2890625" y="464100"/>
            <a:ext cx="5673600" cy="4679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99"/>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C11521"/>
              </a:buClr>
              <a:buSzPts val="1100"/>
              <a:buFont typeface="Lato"/>
              <a:buNone/>
            </a:pPr>
            <a:r>
              <a:rPr lang="en">
                <a:solidFill>
                  <a:srgbClr val="BB2938"/>
                </a:solidFill>
              </a:rPr>
              <a:t>Elastically scalable storage and throughput</a:t>
            </a:r>
            <a:endParaRPr>
              <a:solidFill>
                <a:srgbClr val="BB2938"/>
              </a:solidFill>
            </a:endParaRPr>
          </a:p>
        </p:txBody>
      </p:sp>
      <p:sp>
        <p:nvSpPr>
          <p:cNvPr id="582" name="Google Shape;582;p99"/>
          <p:cNvSpPr txBox="1"/>
          <p:nvPr/>
        </p:nvSpPr>
        <p:spPr>
          <a:xfrm>
            <a:off x="3147400" y="889500"/>
            <a:ext cx="5259300" cy="3566700"/>
          </a:xfrm>
          <a:prstGeom prst="rect">
            <a:avLst/>
          </a:prstGeom>
          <a:noFill/>
          <a:ln>
            <a:noFill/>
          </a:ln>
        </p:spPr>
        <p:txBody>
          <a:bodyPr spcFirstLastPara="1" wrap="square" lIns="91425" tIns="45700" rIns="91425" bIns="45700" anchor="ctr" anchorCtr="0">
            <a:noAutofit/>
          </a:bodyPr>
          <a:lstStyle/>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sz="1600">
                <a:solidFill>
                  <a:srgbClr val="3F3F3F"/>
                </a:solidFill>
                <a:latin typeface="Quattrocento Sans"/>
                <a:ea typeface="Quattrocento Sans"/>
                <a:cs typeface="Quattrocento Sans"/>
                <a:sym typeface="Quattrocento Sans"/>
              </a:rPr>
              <a:t>Single machine is never a bottle neck</a:t>
            </a:r>
            <a:endParaRPr>
              <a:solidFill>
                <a:schemeClr val="dk1"/>
              </a:solidFill>
            </a:endParaRPr>
          </a:p>
          <a:p>
            <a:pPr marL="457200" lvl="0" indent="0" algn="l" rtl="0">
              <a:spcBef>
                <a:spcPts val="0"/>
              </a:spcBef>
              <a:spcAft>
                <a:spcPts val="0"/>
              </a:spcAft>
              <a:buNone/>
            </a:pPr>
            <a:endParaRPr sz="1600">
              <a:solidFill>
                <a:srgbClr val="3F3F3F"/>
              </a:solidFill>
              <a:latin typeface="Quattrocento Sans"/>
              <a:ea typeface="Quattrocento Sans"/>
              <a:cs typeface="Quattrocento Sans"/>
              <a:sym typeface="Quattrocento Sans"/>
            </a:endParaRPr>
          </a:p>
          <a:p>
            <a:pPr marL="457200" lvl="0" indent="-317500" algn="l" rtl="0">
              <a:spcBef>
                <a:spcPts val="0"/>
              </a:spcBef>
              <a:spcAft>
                <a:spcPts val="0"/>
              </a:spcAft>
              <a:buClr>
                <a:srgbClr val="BB2938"/>
              </a:buClr>
              <a:buSzPts val="1400"/>
              <a:buFont typeface="Lato"/>
              <a:buChar char="|"/>
            </a:pPr>
            <a:r>
              <a:rPr lang="en" sz="1600">
                <a:solidFill>
                  <a:srgbClr val="3F3F3F"/>
                </a:solidFill>
                <a:latin typeface="Quattrocento Sans"/>
                <a:ea typeface="Quattrocento Sans"/>
                <a:cs typeface="Quattrocento Sans"/>
                <a:sym typeface="Quattrocento Sans"/>
              </a:rPr>
              <a:t>Transparent server-side partition management</a:t>
            </a:r>
            <a:endParaRPr>
              <a:solidFill>
                <a:schemeClr val="dk1"/>
              </a:solidFill>
            </a:endParaRPr>
          </a:p>
          <a:p>
            <a:pPr marL="457200" lvl="0" indent="0" algn="l" rtl="0">
              <a:spcBef>
                <a:spcPts val="0"/>
              </a:spcBef>
              <a:spcAft>
                <a:spcPts val="0"/>
              </a:spcAft>
              <a:buNone/>
            </a:pPr>
            <a:endParaRPr sz="1600">
              <a:solidFill>
                <a:srgbClr val="3F3F3F"/>
              </a:solidFill>
              <a:latin typeface="Quattrocento Sans"/>
              <a:ea typeface="Quattrocento Sans"/>
              <a:cs typeface="Quattrocento Sans"/>
              <a:sym typeface="Quattrocento Sans"/>
            </a:endParaRPr>
          </a:p>
          <a:p>
            <a:pPr marL="457200" lvl="0" indent="-317500" algn="l" rtl="0">
              <a:spcBef>
                <a:spcPts val="0"/>
              </a:spcBef>
              <a:spcAft>
                <a:spcPts val="0"/>
              </a:spcAft>
              <a:buClr>
                <a:srgbClr val="BB2938"/>
              </a:buClr>
              <a:buSzPts val="1400"/>
              <a:buFont typeface="Lato"/>
              <a:buChar char="|"/>
            </a:pPr>
            <a:r>
              <a:rPr lang="en" sz="1600">
                <a:solidFill>
                  <a:srgbClr val="3F3F3F"/>
                </a:solidFill>
                <a:latin typeface="Quattrocento Sans"/>
                <a:ea typeface="Quattrocento Sans"/>
                <a:cs typeface="Quattrocento Sans"/>
                <a:sym typeface="Quattrocento Sans"/>
              </a:rPr>
              <a:t>Elastically scale storage (GB to PB) and throughput (100 to 100M req/sec) across many machines and multiple regions</a:t>
            </a:r>
            <a:endParaRPr>
              <a:solidFill>
                <a:schemeClr val="dk1"/>
              </a:solidFill>
            </a:endParaRPr>
          </a:p>
          <a:p>
            <a:pPr marL="457200" lvl="0" indent="0" algn="l" rtl="0">
              <a:spcBef>
                <a:spcPts val="0"/>
              </a:spcBef>
              <a:spcAft>
                <a:spcPts val="0"/>
              </a:spcAft>
              <a:buNone/>
            </a:pPr>
            <a:endParaRPr sz="1600">
              <a:solidFill>
                <a:srgbClr val="3F3F3F"/>
              </a:solidFill>
              <a:latin typeface="Quattrocento Sans"/>
              <a:ea typeface="Quattrocento Sans"/>
              <a:cs typeface="Quattrocento Sans"/>
              <a:sym typeface="Quattrocento Sans"/>
            </a:endParaRPr>
          </a:p>
          <a:p>
            <a:pPr marL="457200" lvl="0" indent="-317500" algn="l" rtl="0">
              <a:spcBef>
                <a:spcPts val="0"/>
              </a:spcBef>
              <a:spcAft>
                <a:spcPts val="0"/>
              </a:spcAft>
              <a:buClr>
                <a:srgbClr val="BB2938"/>
              </a:buClr>
              <a:buSzPts val="1400"/>
              <a:buFont typeface="Lato"/>
              <a:buChar char="|"/>
            </a:pPr>
            <a:r>
              <a:rPr lang="en" sz="1600">
                <a:solidFill>
                  <a:srgbClr val="3F3F3F"/>
                </a:solidFill>
                <a:latin typeface="Quattrocento Sans"/>
                <a:ea typeface="Quattrocento Sans"/>
                <a:cs typeface="Quattrocento Sans"/>
                <a:sym typeface="Quattrocento Sans"/>
              </a:rPr>
              <a:t>Automatic expiration via policy based TTL</a:t>
            </a:r>
            <a:endParaRPr>
              <a:solidFill>
                <a:schemeClr val="dk1"/>
              </a:solidFill>
            </a:endParaRPr>
          </a:p>
          <a:p>
            <a:pPr marL="457200" lvl="0" indent="0" algn="l" rtl="0">
              <a:spcBef>
                <a:spcPts val="0"/>
              </a:spcBef>
              <a:spcAft>
                <a:spcPts val="0"/>
              </a:spcAft>
              <a:buNone/>
            </a:pPr>
            <a:endParaRPr sz="1600">
              <a:solidFill>
                <a:srgbClr val="3F3F3F"/>
              </a:solidFill>
              <a:latin typeface="Quattrocento Sans"/>
              <a:ea typeface="Quattrocento Sans"/>
              <a:cs typeface="Quattrocento Sans"/>
              <a:sym typeface="Quattrocento Sans"/>
            </a:endParaRPr>
          </a:p>
          <a:p>
            <a:pPr marL="457200" lvl="0" indent="-317500" algn="l" rtl="0">
              <a:spcBef>
                <a:spcPts val="0"/>
              </a:spcBef>
              <a:spcAft>
                <a:spcPts val="0"/>
              </a:spcAft>
              <a:buClr>
                <a:srgbClr val="BB2938"/>
              </a:buClr>
              <a:buSzPts val="1400"/>
              <a:buFont typeface="Lato"/>
              <a:buChar char="|"/>
            </a:pPr>
            <a:r>
              <a:rPr lang="en" sz="1600">
                <a:solidFill>
                  <a:srgbClr val="3F3F3F"/>
                </a:solidFill>
                <a:latin typeface="Quattrocento Sans"/>
                <a:ea typeface="Quattrocento Sans"/>
                <a:cs typeface="Quattrocento Sans"/>
                <a:sym typeface="Quattrocento Sans"/>
              </a:rPr>
              <a:t>Pay by the hour, change throughput at any time for only what you need </a:t>
            </a:r>
            <a:endParaRPr>
              <a:solidFill>
                <a:schemeClr val="dk1"/>
              </a:solidFill>
            </a:endParaRPr>
          </a:p>
          <a:p>
            <a:pPr marL="457200" lvl="0" indent="0" algn="l" rtl="0">
              <a:spcBef>
                <a:spcPts val="0"/>
              </a:spcBef>
              <a:spcAft>
                <a:spcPts val="0"/>
              </a:spcAft>
              <a:buNone/>
            </a:pPr>
            <a:endParaRPr sz="1200">
              <a:solidFill>
                <a:srgbClr val="595959"/>
              </a:solidFill>
              <a:latin typeface="Lato"/>
              <a:ea typeface="Lato"/>
              <a:cs typeface="Lato"/>
              <a:sym typeface="Lato"/>
            </a:endParaRPr>
          </a:p>
        </p:txBody>
      </p:sp>
      <p:pic>
        <p:nvPicPr>
          <p:cNvPr id="583" name="Google Shape;583;p99"/>
          <p:cNvPicPr preferRelativeResize="0"/>
          <p:nvPr/>
        </p:nvPicPr>
        <p:blipFill rotWithShape="1">
          <a:blip r:embed="rId3">
            <a:alphaModFix/>
          </a:blip>
          <a:srcRect/>
          <a:stretch/>
        </p:blipFill>
        <p:spPr>
          <a:xfrm>
            <a:off x="276375" y="1529375"/>
            <a:ext cx="2357501" cy="2008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100"/>
          <p:cNvSpPr/>
          <p:nvPr/>
        </p:nvSpPr>
        <p:spPr>
          <a:xfrm>
            <a:off x="2890625" y="464100"/>
            <a:ext cx="5673600" cy="4679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100"/>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C11521"/>
              </a:buClr>
              <a:buSzPts val="1100"/>
              <a:buFont typeface="Lato"/>
              <a:buNone/>
            </a:pPr>
            <a:r>
              <a:rPr lang="en">
                <a:solidFill>
                  <a:srgbClr val="BB2938"/>
                </a:solidFill>
              </a:rPr>
              <a:t>Elastically scalable storage and throughput</a:t>
            </a:r>
            <a:endParaRPr>
              <a:solidFill>
                <a:srgbClr val="BB2938"/>
              </a:solidFill>
            </a:endParaRPr>
          </a:p>
        </p:txBody>
      </p:sp>
      <p:sp>
        <p:nvSpPr>
          <p:cNvPr id="590" name="Google Shape;590;p100"/>
          <p:cNvSpPr txBox="1"/>
          <p:nvPr/>
        </p:nvSpPr>
        <p:spPr>
          <a:xfrm>
            <a:off x="3139100" y="649300"/>
            <a:ext cx="5259300" cy="2663700"/>
          </a:xfrm>
          <a:prstGeom prst="rect">
            <a:avLst/>
          </a:prstGeom>
          <a:noFill/>
          <a:ln>
            <a:noFill/>
          </a:ln>
        </p:spPr>
        <p:txBody>
          <a:bodyPr spcFirstLastPara="1" wrap="square" lIns="91425" tIns="45700" rIns="91425" bIns="45700" anchor="ctr" anchorCtr="0">
            <a:noAutofit/>
          </a:bodyPr>
          <a:lstStyle/>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99.99% availability – even with a single region</a:t>
            </a:r>
            <a:endParaRPr>
              <a:solidFill>
                <a:schemeClr val="dk1"/>
              </a:solidFill>
              <a:latin typeface="Lato"/>
              <a:ea typeface="Lato"/>
              <a:cs typeface="Lato"/>
              <a:sym typeface="Lato"/>
            </a:endParaRPr>
          </a:p>
          <a:p>
            <a:pPr marL="0" lvl="0" indent="0" algn="l" rtl="0">
              <a:spcBef>
                <a:spcPts val="0"/>
              </a:spcBef>
              <a:spcAft>
                <a:spcPts val="0"/>
              </a:spcAft>
              <a:buFont typeface="Arial"/>
              <a:buNone/>
            </a:pPr>
            <a:endParaRPr>
              <a:solidFill>
                <a:schemeClr val="dk1"/>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Made possible with highly-redundant storage architecture</a:t>
            </a:r>
            <a:endParaRPr>
              <a:solidFill>
                <a:schemeClr val="dk1"/>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Guaranteed durability – writes are majority quorum committed</a:t>
            </a:r>
            <a:endParaRPr>
              <a:solidFill>
                <a:schemeClr val="dk1"/>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First and only service to offer SLAs on:</a:t>
            </a:r>
            <a:endParaRPr>
              <a:solidFill>
                <a:schemeClr val="dk1"/>
              </a:solidFill>
              <a:latin typeface="Lato"/>
              <a:ea typeface="Lato"/>
              <a:cs typeface="Lato"/>
              <a:sym typeface="Lato"/>
            </a:endParaRPr>
          </a:p>
          <a:p>
            <a:pPr marL="457200" lvl="0" indent="0" algn="l" rtl="0">
              <a:spcBef>
                <a:spcPts val="0"/>
              </a:spcBef>
              <a:spcAft>
                <a:spcPts val="0"/>
              </a:spcAft>
              <a:buNone/>
            </a:pPr>
            <a:endParaRPr sz="1200">
              <a:solidFill>
                <a:srgbClr val="595959"/>
              </a:solidFill>
              <a:latin typeface="Lato"/>
              <a:ea typeface="Lato"/>
              <a:cs typeface="Lato"/>
              <a:sym typeface="Lato"/>
            </a:endParaRPr>
          </a:p>
        </p:txBody>
      </p:sp>
      <p:pic>
        <p:nvPicPr>
          <p:cNvPr id="591" name="Google Shape;591;p100"/>
          <p:cNvPicPr preferRelativeResize="0"/>
          <p:nvPr/>
        </p:nvPicPr>
        <p:blipFill rotWithShape="1">
          <a:blip r:embed="rId3">
            <a:alphaModFix/>
          </a:blip>
          <a:srcRect/>
          <a:stretch/>
        </p:blipFill>
        <p:spPr>
          <a:xfrm>
            <a:off x="57976" y="1638650"/>
            <a:ext cx="2715549" cy="2196225"/>
          </a:xfrm>
          <a:prstGeom prst="rect">
            <a:avLst/>
          </a:prstGeom>
          <a:noFill/>
          <a:ln>
            <a:noFill/>
          </a:ln>
        </p:spPr>
      </p:pic>
      <p:sp>
        <p:nvSpPr>
          <p:cNvPr id="592" name="Google Shape;592;p100"/>
          <p:cNvSpPr txBox="1"/>
          <p:nvPr/>
        </p:nvSpPr>
        <p:spPr>
          <a:xfrm>
            <a:off x="4240700" y="1515750"/>
            <a:ext cx="2715600" cy="3402000"/>
          </a:xfrm>
          <a:prstGeom prst="rect">
            <a:avLst/>
          </a:prstGeom>
          <a:noFill/>
          <a:ln>
            <a:noFill/>
          </a:ln>
        </p:spPr>
        <p:txBody>
          <a:bodyPr spcFirstLastPara="1" wrap="square" lIns="91425" tIns="45700" rIns="91425" bIns="45700" anchor="ctr" anchorCtr="0">
            <a:noAutofit/>
          </a:bodyPr>
          <a:lstStyle/>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Low-latency</a:t>
            </a: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Consistency</a:t>
            </a: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Throughput</a:t>
            </a:r>
            <a:endParaRPr>
              <a:solidFill>
                <a:schemeClr val="dk1"/>
              </a:solidFill>
              <a:latin typeface="Lato"/>
              <a:ea typeface="Lato"/>
              <a:cs typeface="Lato"/>
              <a:sym typeface="Lato"/>
            </a:endParaRPr>
          </a:p>
          <a:p>
            <a:pPr marL="457200" lvl="0" indent="0" algn="l" rtl="0">
              <a:spcBef>
                <a:spcPts val="0"/>
              </a:spcBef>
              <a:spcAft>
                <a:spcPts val="0"/>
              </a:spcAft>
              <a:buNone/>
            </a:pPr>
            <a:endParaRPr sz="1200">
              <a:solidFill>
                <a:srgbClr val="595959"/>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101"/>
          <p:cNvSpPr/>
          <p:nvPr/>
        </p:nvSpPr>
        <p:spPr>
          <a:xfrm>
            <a:off x="2890625" y="464100"/>
            <a:ext cx="5673600" cy="4679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101"/>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C11521"/>
              </a:buClr>
              <a:buSzPts val="1100"/>
              <a:buFont typeface="Lato"/>
              <a:buNone/>
            </a:pPr>
            <a:r>
              <a:rPr lang="en">
                <a:solidFill>
                  <a:srgbClr val="BB2938"/>
                </a:solidFill>
              </a:rPr>
              <a:t>Schema-agnostic, automatic indexing</a:t>
            </a:r>
            <a:endParaRPr>
              <a:solidFill>
                <a:srgbClr val="BB2938"/>
              </a:solidFill>
            </a:endParaRPr>
          </a:p>
        </p:txBody>
      </p:sp>
      <p:sp>
        <p:nvSpPr>
          <p:cNvPr id="599" name="Google Shape;599;p101"/>
          <p:cNvSpPr txBox="1"/>
          <p:nvPr/>
        </p:nvSpPr>
        <p:spPr>
          <a:xfrm>
            <a:off x="3230300" y="1239900"/>
            <a:ext cx="5259300" cy="2663700"/>
          </a:xfrm>
          <a:prstGeom prst="rect">
            <a:avLst/>
          </a:prstGeom>
          <a:noFill/>
          <a:ln>
            <a:noFill/>
          </a:ln>
        </p:spPr>
        <p:txBody>
          <a:bodyPr spcFirstLastPara="1" wrap="square" lIns="91425" tIns="45700" rIns="91425" bIns="45700" anchor="ctr" anchorCtr="0">
            <a:noAutofit/>
          </a:bodyPr>
          <a:lstStyle/>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At global scale, schema/index management is painful</a:t>
            </a:r>
            <a:endParaRPr>
              <a:solidFill>
                <a:schemeClr val="dk1"/>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Automatic and synchronous indexing </a:t>
            </a:r>
            <a:endParaRPr>
              <a:solidFill>
                <a:schemeClr val="dk1"/>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Hash, range, and geospatial</a:t>
            </a:r>
            <a:endParaRPr>
              <a:solidFill>
                <a:schemeClr val="dk1"/>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Works across every data model</a:t>
            </a:r>
            <a:endParaRPr>
              <a:solidFill>
                <a:schemeClr val="dk1"/>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Highly write-optimized database engine</a:t>
            </a:r>
            <a:endParaRPr>
              <a:solidFill>
                <a:srgbClr val="3F3F3F"/>
              </a:solidFill>
              <a:latin typeface="Lato"/>
              <a:ea typeface="Lato"/>
              <a:cs typeface="Lato"/>
              <a:sym typeface="Lato"/>
            </a:endParaRPr>
          </a:p>
          <a:p>
            <a:pPr marL="457200" lvl="0" indent="0" algn="l" rtl="0">
              <a:spcBef>
                <a:spcPts val="0"/>
              </a:spcBef>
              <a:spcAft>
                <a:spcPts val="0"/>
              </a:spcAft>
              <a:buNone/>
            </a:pPr>
            <a:endParaRPr sz="1200">
              <a:solidFill>
                <a:srgbClr val="595959"/>
              </a:solidFill>
              <a:latin typeface="Lato"/>
              <a:ea typeface="Lato"/>
              <a:cs typeface="Lato"/>
              <a:sym typeface="Lato"/>
            </a:endParaRPr>
          </a:p>
        </p:txBody>
      </p:sp>
      <p:grpSp>
        <p:nvGrpSpPr>
          <p:cNvPr id="600" name="Google Shape;600;p101"/>
          <p:cNvGrpSpPr/>
          <p:nvPr/>
        </p:nvGrpSpPr>
        <p:grpSpPr>
          <a:xfrm>
            <a:off x="91105" y="1141251"/>
            <a:ext cx="2708175" cy="3107885"/>
            <a:chOff x="561760" y="2238844"/>
            <a:chExt cx="4092135" cy="3598755"/>
          </a:xfrm>
        </p:grpSpPr>
        <p:sp>
          <p:nvSpPr>
            <p:cNvPr id="601" name="Google Shape;601;p101"/>
            <p:cNvSpPr/>
            <p:nvPr/>
          </p:nvSpPr>
          <p:spPr>
            <a:xfrm>
              <a:off x="1837001" y="2238844"/>
              <a:ext cx="225600" cy="143400"/>
            </a:xfrm>
            <a:prstGeom prst="rect">
              <a:avLst/>
            </a:prstGeom>
            <a:no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02" name="Google Shape;602;p101"/>
            <p:cNvSpPr/>
            <p:nvPr/>
          </p:nvSpPr>
          <p:spPr>
            <a:xfrm>
              <a:off x="1012810" y="2657089"/>
              <a:ext cx="225600" cy="143400"/>
            </a:xfrm>
            <a:prstGeom prst="rect">
              <a:avLst/>
            </a:prstGeom>
            <a:no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03" name="Google Shape;603;p101"/>
            <p:cNvSpPr/>
            <p:nvPr/>
          </p:nvSpPr>
          <p:spPr>
            <a:xfrm>
              <a:off x="1837000" y="2657089"/>
              <a:ext cx="225600" cy="143400"/>
            </a:xfrm>
            <a:prstGeom prst="rect">
              <a:avLst/>
            </a:prstGeom>
            <a:no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04" name="Google Shape;604;p101"/>
            <p:cNvSpPr/>
            <p:nvPr/>
          </p:nvSpPr>
          <p:spPr>
            <a:xfrm>
              <a:off x="2719946" y="2657089"/>
              <a:ext cx="225600" cy="143400"/>
            </a:xfrm>
            <a:prstGeom prst="rect">
              <a:avLst/>
            </a:prstGeom>
            <a:no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05" name="Google Shape;605;p101"/>
            <p:cNvSpPr/>
            <p:nvPr/>
          </p:nvSpPr>
          <p:spPr>
            <a:xfrm>
              <a:off x="787285" y="3050732"/>
              <a:ext cx="225600" cy="143400"/>
            </a:xfrm>
            <a:prstGeom prst="rect">
              <a:avLst/>
            </a:prstGeom>
            <a:no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06" name="Google Shape;606;p101"/>
            <p:cNvSpPr/>
            <p:nvPr/>
          </p:nvSpPr>
          <p:spPr>
            <a:xfrm>
              <a:off x="1178761" y="3050732"/>
              <a:ext cx="225600" cy="143400"/>
            </a:xfrm>
            <a:prstGeom prst="rect">
              <a:avLst/>
            </a:prstGeom>
            <a:noFill/>
            <a:ln w="12700" cap="flat" cmpd="sng">
              <a:solidFill>
                <a:srgbClr val="0B8172"/>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07" name="Google Shape;607;p101"/>
            <p:cNvSpPr/>
            <p:nvPr/>
          </p:nvSpPr>
          <p:spPr>
            <a:xfrm>
              <a:off x="1570237" y="3050732"/>
              <a:ext cx="225600" cy="143400"/>
            </a:xfrm>
            <a:prstGeom prst="rect">
              <a:avLst/>
            </a:prstGeom>
            <a:noFill/>
            <a:ln w="12700" cap="flat" cmpd="sng">
              <a:solidFill>
                <a:srgbClr val="0B8172"/>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08" name="Google Shape;608;p101"/>
            <p:cNvSpPr/>
            <p:nvPr/>
          </p:nvSpPr>
          <p:spPr>
            <a:xfrm>
              <a:off x="2035406" y="3050732"/>
              <a:ext cx="225600" cy="143400"/>
            </a:xfrm>
            <a:prstGeom prst="rect">
              <a:avLst/>
            </a:prstGeom>
            <a:noFill/>
            <a:ln w="12700" cap="flat" cmpd="sng">
              <a:solidFill>
                <a:srgbClr val="00B0F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09" name="Google Shape;609;p101"/>
            <p:cNvSpPr/>
            <p:nvPr/>
          </p:nvSpPr>
          <p:spPr>
            <a:xfrm>
              <a:off x="2494421" y="3050732"/>
              <a:ext cx="225600" cy="143400"/>
            </a:xfrm>
            <a:prstGeom prst="rect">
              <a:avLst/>
            </a:prstGeom>
            <a:no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10" name="Google Shape;610;p101"/>
            <p:cNvSpPr/>
            <p:nvPr/>
          </p:nvSpPr>
          <p:spPr>
            <a:xfrm>
              <a:off x="2945471" y="3050732"/>
              <a:ext cx="225600" cy="143400"/>
            </a:xfrm>
            <a:prstGeom prst="rect">
              <a:avLst/>
            </a:prstGeom>
            <a:no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11" name="Google Shape;611;p101"/>
            <p:cNvSpPr/>
            <p:nvPr/>
          </p:nvSpPr>
          <p:spPr>
            <a:xfrm>
              <a:off x="561760" y="3509983"/>
              <a:ext cx="225600" cy="143400"/>
            </a:xfrm>
            <a:prstGeom prst="rect">
              <a:avLst/>
            </a:prstGeom>
            <a:no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12" name="Google Shape;612;p101"/>
            <p:cNvSpPr/>
            <p:nvPr/>
          </p:nvSpPr>
          <p:spPr>
            <a:xfrm>
              <a:off x="1139691" y="3509983"/>
              <a:ext cx="225600" cy="143400"/>
            </a:xfrm>
            <a:prstGeom prst="rect">
              <a:avLst/>
            </a:prstGeom>
            <a:no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13" name="Google Shape;613;p101"/>
            <p:cNvSpPr/>
            <p:nvPr/>
          </p:nvSpPr>
          <p:spPr>
            <a:xfrm>
              <a:off x="561760" y="3969234"/>
              <a:ext cx="225600" cy="143400"/>
            </a:xfrm>
            <a:prstGeom prst="rect">
              <a:avLst/>
            </a:prstGeom>
            <a:no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14" name="Google Shape;614;p101"/>
            <p:cNvSpPr/>
            <p:nvPr/>
          </p:nvSpPr>
          <p:spPr>
            <a:xfrm>
              <a:off x="939117" y="3969234"/>
              <a:ext cx="225600" cy="143400"/>
            </a:xfrm>
            <a:prstGeom prst="rect">
              <a:avLst/>
            </a:prstGeom>
            <a:noFill/>
            <a:ln w="12700" cap="flat" cmpd="sng">
              <a:solidFill>
                <a:srgbClr val="0B8172"/>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15" name="Google Shape;615;p101"/>
            <p:cNvSpPr/>
            <p:nvPr/>
          </p:nvSpPr>
          <p:spPr>
            <a:xfrm>
              <a:off x="1311069" y="3969234"/>
              <a:ext cx="225600" cy="143400"/>
            </a:xfrm>
            <a:prstGeom prst="rect">
              <a:avLst/>
            </a:prstGeom>
            <a:noFill/>
            <a:ln w="12700" cap="flat" cmpd="sng">
              <a:solidFill>
                <a:srgbClr val="00B0F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616" name="Google Shape;616;p101"/>
            <p:cNvCxnSpPr>
              <a:stCxn id="601" idx="2"/>
              <a:endCxn id="603" idx="0"/>
            </p:cNvCxnSpPr>
            <p:nvPr/>
          </p:nvCxnSpPr>
          <p:spPr>
            <a:xfrm>
              <a:off x="1949801" y="2382244"/>
              <a:ext cx="0" cy="274800"/>
            </a:xfrm>
            <a:prstGeom prst="straightConnector1">
              <a:avLst/>
            </a:prstGeom>
            <a:noFill/>
            <a:ln w="9525" cap="flat" cmpd="sng">
              <a:solidFill>
                <a:srgbClr val="0B8172"/>
              </a:solidFill>
              <a:prstDash val="solid"/>
              <a:miter lim="800000"/>
              <a:headEnd type="none" w="sm" len="sm"/>
              <a:tailEnd type="stealth" w="med" len="med"/>
            </a:ln>
          </p:spPr>
        </p:cxnSp>
        <p:cxnSp>
          <p:nvCxnSpPr>
            <p:cNvPr id="617" name="Google Shape;617;p101"/>
            <p:cNvCxnSpPr>
              <a:stCxn id="601" idx="2"/>
              <a:endCxn id="604" idx="0"/>
            </p:cNvCxnSpPr>
            <p:nvPr/>
          </p:nvCxnSpPr>
          <p:spPr>
            <a:xfrm>
              <a:off x="1949801" y="2382244"/>
              <a:ext cx="882900" cy="274800"/>
            </a:xfrm>
            <a:prstGeom prst="straightConnector1">
              <a:avLst/>
            </a:prstGeom>
            <a:noFill/>
            <a:ln w="9525" cap="flat" cmpd="sng">
              <a:solidFill>
                <a:srgbClr val="0B8172"/>
              </a:solidFill>
              <a:prstDash val="solid"/>
              <a:miter lim="800000"/>
              <a:headEnd type="none" w="sm" len="sm"/>
              <a:tailEnd type="stealth" w="med" len="med"/>
            </a:ln>
          </p:spPr>
        </p:cxnSp>
        <p:cxnSp>
          <p:nvCxnSpPr>
            <p:cNvPr id="618" name="Google Shape;618;p101"/>
            <p:cNvCxnSpPr>
              <a:stCxn id="601" idx="2"/>
              <a:endCxn id="602" idx="0"/>
            </p:cNvCxnSpPr>
            <p:nvPr/>
          </p:nvCxnSpPr>
          <p:spPr>
            <a:xfrm flipH="1">
              <a:off x="1125701" y="2382244"/>
              <a:ext cx="824100" cy="274800"/>
            </a:xfrm>
            <a:prstGeom prst="straightConnector1">
              <a:avLst/>
            </a:prstGeom>
            <a:noFill/>
            <a:ln w="9525" cap="flat" cmpd="sng">
              <a:solidFill>
                <a:srgbClr val="0B8172"/>
              </a:solidFill>
              <a:prstDash val="solid"/>
              <a:miter lim="800000"/>
              <a:headEnd type="none" w="sm" len="sm"/>
              <a:tailEnd type="stealth" w="med" len="med"/>
            </a:ln>
          </p:spPr>
        </p:cxnSp>
        <p:cxnSp>
          <p:nvCxnSpPr>
            <p:cNvPr id="619" name="Google Shape;619;p101"/>
            <p:cNvCxnSpPr>
              <a:stCxn id="602" idx="2"/>
            </p:cNvCxnSpPr>
            <p:nvPr/>
          </p:nvCxnSpPr>
          <p:spPr>
            <a:xfrm flipH="1">
              <a:off x="888010" y="2800489"/>
              <a:ext cx="237600" cy="268500"/>
            </a:xfrm>
            <a:prstGeom prst="straightConnector1">
              <a:avLst/>
            </a:prstGeom>
            <a:noFill/>
            <a:ln w="9525" cap="flat" cmpd="sng">
              <a:solidFill>
                <a:srgbClr val="0B8172"/>
              </a:solidFill>
              <a:prstDash val="solid"/>
              <a:miter lim="800000"/>
              <a:headEnd type="none" w="sm" len="sm"/>
              <a:tailEnd type="stealth" w="med" len="med"/>
            </a:ln>
          </p:spPr>
        </p:cxnSp>
        <p:cxnSp>
          <p:nvCxnSpPr>
            <p:cNvPr id="620" name="Google Shape;620;p101"/>
            <p:cNvCxnSpPr>
              <a:stCxn id="602" idx="2"/>
              <a:endCxn id="606" idx="0"/>
            </p:cNvCxnSpPr>
            <p:nvPr/>
          </p:nvCxnSpPr>
          <p:spPr>
            <a:xfrm>
              <a:off x="1125610" y="2800489"/>
              <a:ext cx="165900" cy="250200"/>
            </a:xfrm>
            <a:prstGeom prst="straightConnector1">
              <a:avLst/>
            </a:prstGeom>
            <a:noFill/>
            <a:ln w="9525" cap="flat" cmpd="sng">
              <a:solidFill>
                <a:srgbClr val="0B8172"/>
              </a:solidFill>
              <a:prstDash val="solid"/>
              <a:miter lim="800000"/>
              <a:headEnd type="none" w="sm" len="sm"/>
              <a:tailEnd type="stealth" w="med" len="med"/>
            </a:ln>
          </p:spPr>
        </p:cxnSp>
        <p:cxnSp>
          <p:nvCxnSpPr>
            <p:cNvPr id="621" name="Google Shape;621;p101"/>
            <p:cNvCxnSpPr/>
            <p:nvPr/>
          </p:nvCxnSpPr>
          <p:spPr>
            <a:xfrm flipH="1">
              <a:off x="2573605" y="2799577"/>
              <a:ext cx="237300" cy="268500"/>
            </a:xfrm>
            <a:prstGeom prst="straightConnector1">
              <a:avLst/>
            </a:prstGeom>
            <a:noFill/>
            <a:ln w="9525" cap="flat" cmpd="sng">
              <a:solidFill>
                <a:srgbClr val="0B8172"/>
              </a:solidFill>
              <a:prstDash val="solid"/>
              <a:miter lim="800000"/>
              <a:headEnd type="none" w="sm" len="sm"/>
              <a:tailEnd type="stealth" w="med" len="med"/>
            </a:ln>
          </p:spPr>
        </p:cxnSp>
        <p:cxnSp>
          <p:nvCxnSpPr>
            <p:cNvPr id="622" name="Google Shape;622;p101"/>
            <p:cNvCxnSpPr>
              <a:endCxn id="610" idx="0"/>
            </p:cNvCxnSpPr>
            <p:nvPr/>
          </p:nvCxnSpPr>
          <p:spPr>
            <a:xfrm>
              <a:off x="2826971" y="2799632"/>
              <a:ext cx="231300" cy="251100"/>
            </a:xfrm>
            <a:prstGeom prst="straightConnector1">
              <a:avLst/>
            </a:prstGeom>
            <a:noFill/>
            <a:ln w="9525" cap="flat" cmpd="sng">
              <a:solidFill>
                <a:srgbClr val="0B8172"/>
              </a:solidFill>
              <a:prstDash val="solid"/>
              <a:miter lim="800000"/>
              <a:headEnd type="none" w="sm" len="sm"/>
              <a:tailEnd type="stealth" w="med" len="med"/>
            </a:ln>
          </p:spPr>
        </p:cxnSp>
        <p:cxnSp>
          <p:nvCxnSpPr>
            <p:cNvPr id="623" name="Google Shape;623;p101"/>
            <p:cNvCxnSpPr>
              <a:stCxn id="603" idx="2"/>
              <a:endCxn id="607" idx="0"/>
            </p:cNvCxnSpPr>
            <p:nvPr/>
          </p:nvCxnSpPr>
          <p:spPr>
            <a:xfrm flipH="1">
              <a:off x="1683400" y="2800489"/>
              <a:ext cx="266400" cy="250200"/>
            </a:xfrm>
            <a:prstGeom prst="straightConnector1">
              <a:avLst/>
            </a:prstGeom>
            <a:noFill/>
            <a:ln w="9525" cap="flat" cmpd="sng">
              <a:solidFill>
                <a:srgbClr val="0B8172"/>
              </a:solidFill>
              <a:prstDash val="solid"/>
              <a:miter lim="800000"/>
              <a:headEnd type="none" w="sm" len="sm"/>
              <a:tailEnd type="stealth" w="med" len="med"/>
            </a:ln>
          </p:spPr>
        </p:cxnSp>
        <p:cxnSp>
          <p:nvCxnSpPr>
            <p:cNvPr id="624" name="Google Shape;624;p101"/>
            <p:cNvCxnSpPr>
              <a:endCxn id="608" idx="0"/>
            </p:cNvCxnSpPr>
            <p:nvPr/>
          </p:nvCxnSpPr>
          <p:spPr>
            <a:xfrm>
              <a:off x="1948406" y="2800532"/>
              <a:ext cx="199800" cy="250200"/>
            </a:xfrm>
            <a:prstGeom prst="straightConnector1">
              <a:avLst/>
            </a:prstGeom>
            <a:noFill/>
            <a:ln w="9525" cap="flat" cmpd="sng">
              <a:solidFill>
                <a:srgbClr val="0B8172"/>
              </a:solidFill>
              <a:prstDash val="solid"/>
              <a:miter lim="800000"/>
              <a:headEnd type="none" w="sm" len="sm"/>
              <a:tailEnd type="stealth" w="med" len="med"/>
            </a:ln>
          </p:spPr>
        </p:cxnSp>
        <p:cxnSp>
          <p:nvCxnSpPr>
            <p:cNvPr id="625" name="Google Shape;625;p101"/>
            <p:cNvCxnSpPr>
              <a:stCxn id="605" idx="2"/>
              <a:endCxn id="611" idx="0"/>
            </p:cNvCxnSpPr>
            <p:nvPr/>
          </p:nvCxnSpPr>
          <p:spPr>
            <a:xfrm flipH="1">
              <a:off x="674485" y="3194132"/>
              <a:ext cx="225600" cy="315900"/>
            </a:xfrm>
            <a:prstGeom prst="straightConnector1">
              <a:avLst/>
            </a:prstGeom>
            <a:noFill/>
            <a:ln w="9525" cap="flat" cmpd="sng">
              <a:solidFill>
                <a:srgbClr val="0B8172"/>
              </a:solidFill>
              <a:prstDash val="solid"/>
              <a:miter lim="800000"/>
              <a:headEnd type="none" w="sm" len="sm"/>
              <a:tailEnd type="stealth" w="med" len="med"/>
            </a:ln>
          </p:spPr>
        </p:cxnSp>
        <p:cxnSp>
          <p:nvCxnSpPr>
            <p:cNvPr id="626" name="Google Shape;626;p101"/>
            <p:cNvCxnSpPr>
              <a:stCxn id="605" idx="2"/>
              <a:endCxn id="612" idx="0"/>
            </p:cNvCxnSpPr>
            <p:nvPr/>
          </p:nvCxnSpPr>
          <p:spPr>
            <a:xfrm>
              <a:off x="900085" y="3194132"/>
              <a:ext cx="352200" cy="315900"/>
            </a:xfrm>
            <a:prstGeom prst="straightConnector1">
              <a:avLst/>
            </a:prstGeom>
            <a:noFill/>
            <a:ln w="9525" cap="flat" cmpd="sng">
              <a:solidFill>
                <a:srgbClr val="0B8172"/>
              </a:solidFill>
              <a:prstDash val="solid"/>
              <a:miter lim="800000"/>
              <a:headEnd type="none" w="sm" len="sm"/>
              <a:tailEnd type="stealth" w="med" len="med"/>
            </a:ln>
          </p:spPr>
        </p:cxnSp>
        <p:cxnSp>
          <p:nvCxnSpPr>
            <p:cNvPr id="627" name="Google Shape;627;p101"/>
            <p:cNvCxnSpPr>
              <a:stCxn id="611" idx="2"/>
              <a:endCxn id="613" idx="0"/>
            </p:cNvCxnSpPr>
            <p:nvPr/>
          </p:nvCxnSpPr>
          <p:spPr>
            <a:xfrm>
              <a:off x="674560" y="3653383"/>
              <a:ext cx="0" cy="315900"/>
            </a:xfrm>
            <a:prstGeom prst="straightConnector1">
              <a:avLst/>
            </a:prstGeom>
            <a:noFill/>
            <a:ln w="9525" cap="flat" cmpd="sng">
              <a:solidFill>
                <a:srgbClr val="0B8172"/>
              </a:solidFill>
              <a:prstDash val="solid"/>
              <a:miter lim="800000"/>
              <a:headEnd type="none" w="sm" len="sm"/>
              <a:tailEnd type="stealth" w="med" len="med"/>
            </a:ln>
          </p:spPr>
        </p:cxnSp>
        <p:cxnSp>
          <p:nvCxnSpPr>
            <p:cNvPr id="628" name="Google Shape;628;p101"/>
            <p:cNvCxnSpPr>
              <a:stCxn id="612" idx="2"/>
            </p:cNvCxnSpPr>
            <p:nvPr/>
          </p:nvCxnSpPr>
          <p:spPr>
            <a:xfrm flipH="1">
              <a:off x="1032591" y="3653383"/>
              <a:ext cx="219900" cy="315900"/>
            </a:xfrm>
            <a:prstGeom prst="straightConnector1">
              <a:avLst/>
            </a:prstGeom>
            <a:noFill/>
            <a:ln w="9525" cap="flat" cmpd="sng">
              <a:solidFill>
                <a:srgbClr val="0B8172"/>
              </a:solidFill>
              <a:prstDash val="solid"/>
              <a:miter lim="800000"/>
              <a:headEnd type="none" w="sm" len="sm"/>
              <a:tailEnd type="stealth" w="med" len="med"/>
            </a:ln>
          </p:spPr>
        </p:cxnSp>
        <p:cxnSp>
          <p:nvCxnSpPr>
            <p:cNvPr id="629" name="Google Shape;629;p101"/>
            <p:cNvCxnSpPr>
              <a:stCxn id="612" idx="2"/>
              <a:endCxn id="615" idx="0"/>
            </p:cNvCxnSpPr>
            <p:nvPr/>
          </p:nvCxnSpPr>
          <p:spPr>
            <a:xfrm>
              <a:off x="1252491" y="3653383"/>
              <a:ext cx="171300" cy="315900"/>
            </a:xfrm>
            <a:prstGeom prst="straightConnector1">
              <a:avLst/>
            </a:prstGeom>
            <a:noFill/>
            <a:ln w="9525" cap="flat" cmpd="sng">
              <a:solidFill>
                <a:srgbClr val="0B8172"/>
              </a:solidFill>
              <a:prstDash val="solid"/>
              <a:miter lim="800000"/>
              <a:headEnd type="none" w="sm" len="sm"/>
              <a:tailEnd type="stealth" w="med" len="med"/>
            </a:ln>
          </p:spPr>
        </p:cxnSp>
        <p:sp>
          <p:nvSpPr>
            <p:cNvPr id="630" name="Google Shape;630;p101"/>
            <p:cNvSpPr/>
            <p:nvPr/>
          </p:nvSpPr>
          <p:spPr>
            <a:xfrm>
              <a:off x="2278473" y="3450793"/>
              <a:ext cx="225600" cy="143400"/>
            </a:xfrm>
            <a:prstGeom prst="rect">
              <a:avLst/>
            </a:prstGeom>
            <a:no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31" name="Google Shape;631;p101"/>
            <p:cNvSpPr/>
            <p:nvPr/>
          </p:nvSpPr>
          <p:spPr>
            <a:xfrm>
              <a:off x="2705721" y="3450793"/>
              <a:ext cx="225600" cy="143400"/>
            </a:xfrm>
            <a:prstGeom prst="rect">
              <a:avLst/>
            </a:prstGeom>
            <a:noFill/>
            <a:ln w="12700" cap="flat" cmpd="sng">
              <a:solidFill>
                <a:srgbClr val="00B0F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632" name="Google Shape;632;p101"/>
            <p:cNvCxnSpPr/>
            <p:nvPr/>
          </p:nvCxnSpPr>
          <p:spPr>
            <a:xfrm>
              <a:off x="2611681" y="3194248"/>
              <a:ext cx="199200" cy="250200"/>
            </a:xfrm>
            <a:prstGeom prst="straightConnector1">
              <a:avLst/>
            </a:prstGeom>
            <a:noFill/>
            <a:ln w="9525" cap="flat" cmpd="sng">
              <a:solidFill>
                <a:srgbClr val="0B8172"/>
              </a:solidFill>
              <a:prstDash val="solid"/>
              <a:miter lim="800000"/>
              <a:headEnd type="none" w="sm" len="sm"/>
              <a:tailEnd type="stealth" w="med" len="med"/>
            </a:ln>
          </p:spPr>
        </p:cxnSp>
        <p:cxnSp>
          <p:nvCxnSpPr>
            <p:cNvPr id="633" name="Google Shape;633;p101"/>
            <p:cNvCxnSpPr>
              <a:stCxn id="609" idx="2"/>
            </p:cNvCxnSpPr>
            <p:nvPr/>
          </p:nvCxnSpPr>
          <p:spPr>
            <a:xfrm flipH="1">
              <a:off x="2411921" y="3194132"/>
              <a:ext cx="195300" cy="273000"/>
            </a:xfrm>
            <a:prstGeom prst="straightConnector1">
              <a:avLst/>
            </a:prstGeom>
            <a:noFill/>
            <a:ln w="9525" cap="flat" cmpd="sng">
              <a:solidFill>
                <a:srgbClr val="0B8172"/>
              </a:solidFill>
              <a:prstDash val="solid"/>
              <a:miter lim="800000"/>
              <a:headEnd type="none" w="sm" len="sm"/>
              <a:tailEnd type="stealth" w="med" len="med"/>
            </a:ln>
          </p:spPr>
        </p:cxnSp>
        <p:sp>
          <p:nvSpPr>
            <p:cNvPr id="634" name="Google Shape;634;p101"/>
            <p:cNvSpPr/>
            <p:nvPr/>
          </p:nvSpPr>
          <p:spPr>
            <a:xfrm>
              <a:off x="2705721" y="3827547"/>
              <a:ext cx="225600" cy="143400"/>
            </a:xfrm>
            <a:prstGeom prst="rect">
              <a:avLst/>
            </a:prstGeom>
            <a:noFill/>
            <a:ln w="12700" cap="flat" cmpd="sng">
              <a:solidFill>
                <a:srgbClr val="00B0F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35" name="Google Shape;635;p101"/>
            <p:cNvSpPr/>
            <p:nvPr/>
          </p:nvSpPr>
          <p:spPr>
            <a:xfrm>
              <a:off x="2705721" y="4172739"/>
              <a:ext cx="225600" cy="143400"/>
            </a:xfrm>
            <a:prstGeom prst="rect">
              <a:avLst/>
            </a:prstGeom>
            <a:noFill/>
            <a:ln w="12700" cap="flat" cmpd="sng">
              <a:solidFill>
                <a:srgbClr val="00B0F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636" name="Google Shape;636;p101"/>
            <p:cNvCxnSpPr>
              <a:stCxn id="631" idx="2"/>
              <a:endCxn id="634" idx="0"/>
            </p:cNvCxnSpPr>
            <p:nvPr/>
          </p:nvCxnSpPr>
          <p:spPr>
            <a:xfrm>
              <a:off x="2818521" y="3594193"/>
              <a:ext cx="0" cy="233400"/>
            </a:xfrm>
            <a:prstGeom prst="straightConnector1">
              <a:avLst/>
            </a:prstGeom>
            <a:noFill/>
            <a:ln w="9525" cap="flat" cmpd="sng">
              <a:solidFill>
                <a:srgbClr val="0B8172"/>
              </a:solidFill>
              <a:prstDash val="solid"/>
              <a:miter lim="800000"/>
              <a:headEnd type="none" w="sm" len="sm"/>
              <a:tailEnd type="stealth" w="med" len="med"/>
            </a:ln>
          </p:spPr>
        </p:cxnSp>
        <p:cxnSp>
          <p:nvCxnSpPr>
            <p:cNvPr id="637" name="Google Shape;637;p101"/>
            <p:cNvCxnSpPr/>
            <p:nvPr/>
          </p:nvCxnSpPr>
          <p:spPr>
            <a:xfrm>
              <a:off x="2818484" y="3969233"/>
              <a:ext cx="0" cy="233100"/>
            </a:xfrm>
            <a:prstGeom prst="straightConnector1">
              <a:avLst/>
            </a:prstGeom>
            <a:noFill/>
            <a:ln w="9525" cap="flat" cmpd="sng">
              <a:solidFill>
                <a:srgbClr val="0B8172"/>
              </a:solidFill>
              <a:prstDash val="solid"/>
              <a:miter lim="800000"/>
              <a:headEnd type="none" w="sm" len="sm"/>
              <a:tailEnd type="stealth" w="med" len="med"/>
            </a:ln>
          </p:spPr>
        </p:cxnSp>
        <p:sp>
          <p:nvSpPr>
            <p:cNvPr id="638" name="Google Shape;638;p101"/>
            <p:cNvSpPr/>
            <p:nvPr/>
          </p:nvSpPr>
          <p:spPr>
            <a:xfrm>
              <a:off x="3068613" y="3450793"/>
              <a:ext cx="225600" cy="143400"/>
            </a:xfrm>
            <a:prstGeom prst="rect">
              <a:avLst/>
            </a:prstGeom>
            <a:noFill/>
            <a:ln w="12700" cap="flat" cmpd="sng">
              <a:solidFill>
                <a:srgbClr val="0B8172"/>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39" name="Google Shape;639;p101"/>
            <p:cNvSpPr/>
            <p:nvPr/>
          </p:nvSpPr>
          <p:spPr>
            <a:xfrm>
              <a:off x="3533782" y="3450793"/>
              <a:ext cx="225600" cy="143400"/>
            </a:xfrm>
            <a:prstGeom prst="rect">
              <a:avLst/>
            </a:prstGeom>
            <a:noFill/>
            <a:ln w="12700" cap="flat" cmpd="sng">
              <a:solidFill>
                <a:srgbClr val="00B0F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640" name="Google Shape;640;p101"/>
            <p:cNvCxnSpPr>
              <a:endCxn id="638" idx="0"/>
            </p:cNvCxnSpPr>
            <p:nvPr/>
          </p:nvCxnSpPr>
          <p:spPr>
            <a:xfrm>
              <a:off x="3089913" y="3196393"/>
              <a:ext cx="91500" cy="254400"/>
            </a:xfrm>
            <a:prstGeom prst="straightConnector1">
              <a:avLst/>
            </a:prstGeom>
            <a:noFill/>
            <a:ln w="9525" cap="flat" cmpd="sng">
              <a:solidFill>
                <a:srgbClr val="0B8172"/>
              </a:solidFill>
              <a:prstDash val="solid"/>
              <a:miter lim="800000"/>
              <a:headEnd type="none" w="sm" len="sm"/>
              <a:tailEnd type="stealth" w="med" len="med"/>
            </a:ln>
          </p:spPr>
        </p:cxnSp>
        <p:cxnSp>
          <p:nvCxnSpPr>
            <p:cNvPr id="641" name="Google Shape;641;p101"/>
            <p:cNvCxnSpPr>
              <a:stCxn id="610" idx="2"/>
            </p:cNvCxnSpPr>
            <p:nvPr/>
          </p:nvCxnSpPr>
          <p:spPr>
            <a:xfrm>
              <a:off x="3058271" y="3194132"/>
              <a:ext cx="602100" cy="263700"/>
            </a:xfrm>
            <a:prstGeom prst="straightConnector1">
              <a:avLst/>
            </a:prstGeom>
            <a:noFill/>
            <a:ln w="9525" cap="flat" cmpd="sng">
              <a:solidFill>
                <a:srgbClr val="0B8172"/>
              </a:solidFill>
              <a:prstDash val="solid"/>
              <a:miter lim="800000"/>
              <a:headEnd type="none" w="sm" len="sm"/>
              <a:tailEnd type="stealth" w="med" len="med"/>
            </a:ln>
          </p:spPr>
        </p:cxnSp>
        <p:sp>
          <p:nvSpPr>
            <p:cNvPr id="642" name="Google Shape;642;p101"/>
            <p:cNvSpPr/>
            <p:nvPr/>
          </p:nvSpPr>
          <p:spPr>
            <a:xfrm>
              <a:off x="2257890" y="4752419"/>
              <a:ext cx="914400" cy="213300"/>
            </a:xfrm>
            <a:prstGeom prst="rect">
              <a:avLst/>
            </a:prstGeom>
            <a:no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3" name="Google Shape;643;p101"/>
            <p:cNvSpPr/>
            <p:nvPr/>
          </p:nvSpPr>
          <p:spPr>
            <a:xfrm>
              <a:off x="3273595" y="4752419"/>
              <a:ext cx="1380300" cy="213300"/>
            </a:xfrm>
            <a:prstGeom prst="rect">
              <a:avLst/>
            </a:prstGeom>
            <a:no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4" name="Google Shape;644;p101"/>
            <p:cNvSpPr/>
            <p:nvPr/>
          </p:nvSpPr>
          <p:spPr>
            <a:xfrm>
              <a:off x="2257890" y="5055852"/>
              <a:ext cx="914400" cy="213300"/>
            </a:xfrm>
            <a:prstGeom prst="rect">
              <a:avLst/>
            </a:prstGeom>
            <a:no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5" name="Google Shape;645;p101"/>
            <p:cNvSpPr/>
            <p:nvPr/>
          </p:nvSpPr>
          <p:spPr>
            <a:xfrm>
              <a:off x="3273595" y="5055852"/>
              <a:ext cx="1380300" cy="213300"/>
            </a:xfrm>
            <a:prstGeom prst="rect">
              <a:avLst/>
            </a:prstGeom>
            <a:no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6" name="Google Shape;646;p101"/>
            <p:cNvSpPr/>
            <p:nvPr/>
          </p:nvSpPr>
          <p:spPr>
            <a:xfrm>
              <a:off x="2257890" y="5344714"/>
              <a:ext cx="914400" cy="213300"/>
            </a:xfrm>
            <a:prstGeom prst="rect">
              <a:avLst/>
            </a:prstGeom>
            <a:no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7" name="Google Shape;647;p101"/>
            <p:cNvSpPr/>
            <p:nvPr/>
          </p:nvSpPr>
          <p:spPr>
            <a:xfrm>
              <a:off x="3273595" y="5344714"/>
              <a:ext cx="1380300" cy="213300"/>
            </a:xfrm>
            <a:prstGeom prst="rect">
              <a:avLst/>
            </a:prstGeom>
            <a:no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8" name="Google Shape;648;p101"/>
            <p:cNvSpPr/>
            <p:nvPr/>
          </p:nvSpPr>
          <p:spPr>
            <a:xfrm>
              <a:off x="2257890" y="5624299"/>
              <a:ext cx="914400" cy="213300"/>
            </a:xfrm>
            <a:prstGeom prst="rect">
              <a:avLst/>
            </a:prstGeom>
            <a:no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9" name="Google Shape;649;p101"/>
            <p:cNvSpPr/>
            <p:nvPr/>
          </p:nvSpPr>
          <p:spPr>
            <a:xfrm>
              <a:off x="3273595" y="5624299"/>
              <a:ext cx="1380300" cy="213300"/>
            </a:xfrm>
            <a:prstGeom prst="rect">
              <a:avLst/>
            </a:prstGeom>
            <a:no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50" name="Google Shape;650;p101"/>
            <p:cNvSpPr/>
            <p:nvPr/>
          </p:nvSpPr>
          <p:spPr>
            <a:xfrm>
              <a:off x="3338241" y="4780540"/>
              <a:ext cx="225600" cy="143400"/>
            </a:xfrm>
            <a:prstGeom prst="rect">
              <a:avLst/>
            </a:prstGeom>
            <a:noFill/>
            <a:ln w="12700" cap="flat" cmpd="sng">
              <a:solidFill>
                <a:srgbClr val="0B8172"/>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51" name="Google Shape;651;p101"/>
            <p:cNvSpPr/>
            <p:nvPr/>
          </p:nvSpPr>
          <p:spPr>
            <a:xfrm>
              <a:off x="3803410" y="4780540"/>
              <a:ext cx="225600" cy="143400"/>
            </a:xfrm>
            <a:prstGeom prst="rect">
              <a:avLst/>
            </a:prstGeom>
            <a:noFill/>
            <a:ln w="12700" cap="flat" cmpd="sng">
              <a:solidFill>
                <a:srgbClr val="00B0F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52" name="Google Shape;652;p101"/>
            <p:cNvSpPr/>
            <p:nvPr/>
          </p:nvSpPr>
          <p:spPr>
            <a:xfrm>
              <a:off x="3338241" y="5086400"/>
              <a:ext cx="225600" cy="143400"/>
            </a:xfrm>
            <a:prstGeom prst="rect">
              <a:avLst/>
            </a:prstGeom>
            <a:noFill/>
            <a:ln w="12700" cap="flat" cmpd="sng">
              <a:solidFill>
                <a:srgbClr val="0B8172"/>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53" name="Google Shape;653;p101"/>
            <p:cNvSpPr/>
            <p:nvPr/>
          </p:nvSpPr>
          <p:spPr>
            <a:xfrm>
              <a:off x="3803410" y="5086400"/>
              <a:ext cx="225600" cy="143400"/>
            </a:xfrm>
            <a:prstGeom prst="rect">
              <a:avLst/>
            </a:prstGeom>
            <a:noFill/>
            <a:ln w="12700" cap="flat" cmpd="sng">
              <a:solidFill>
                <a:srgbClr val="0B8172"/>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54" name="Google Shape;654;p101"/>
            <p:cNvSpPr/>
            <p:nvPr/>
          </p:nvSpPr>
          <p:spPr>
            <a:xfrm>
              <a:off x="4275961" y="5080516"/>
              <a:ext cx="225600" cy="143400"/>
            </a:xfrm>
            <a:prstGeom prst="rect">
              <a:avLst/>
            </a:prstGeom>
            <a:no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55" name="Google Shape;655;p101"/>
            <p:cNvSpPr/>
            <p:nvPr/>
          </p:nvSpPr>
          <p:spPr>
            <a:xfrm>
              <a:off x="3345475" y="5375844"/>
              <a:ext cx="225600" cy="143400"/>
            </a:xfrm>
            <a:prstGeom prst="rect">
              <a:avLst/>
            </a:prstGeom>
            <a:noFill/>
            <a:ln w="12700" cap="flat" cmpd="sng">
              <a:solidFill>
                <a:srgbClr val="0B8172"/>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56" name="Google Shape;656;p101"/>
            <p:cNvSpPr/>
            <p:nvPr/>
          </p:nvSpPr>
          <p:spPr>
            <a:xfrm>
              <a:off x="3821068" y="5384235"/>
              <a:ext cx="225600" cy="143400"/>
            </a:xfrm>
            <a:prstGeom prst="rect">
              <a:avLst/>
            </a:prstGeom>
            <a:no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57" name="Google Shape;657;p101"/>
            <p:cNvSpPr/>
            <p:nvPr/>
          </p:nvSpPr>
          <p:spPr>
            <a:xfrm>
              <a:off x="3338240" y="5659152"/>
              <a:ext cx="225600" cy="143400"/>
            </a:xfrm>
            <a:prstGeom prst="rect">
              <a:avLst/>
            </a:prstGeom>
            <a:noFill/>
            <a:ln w="12700" cap="flat" cmpd="sng">
              <a:solidFill>
                <a:srgbClr val="00B0F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658" name="Google Shape;658;p101"/>
          <p:cNvSpPr/>
          <p:nvPr/>
        </p:nvSpPr>
        <p:spPr>
          <a:xfrm>
            <a:off x="440774" y="2737974"/>
            <a:ext cx="1106400" cy="1186500"/>
          </a:xfrm>
          <a:prstGeom prst="arc">
            <a:avLst>
              <a:gd name="adj1" fmla="val 5276172"/>
              <a:gd name="adj2" fmla="val 11197224"/>
            </a:avLst>
          </a:prstGeom>
          <a:noFill/>
          <a:ln w="9525" cap="flat" cmpd="sng">
            <a:solidFill>
              <a:srgbClr val="0B8172"/>
            </a:solidFill>
            <a:prstDash val="solid"/>
            <a:miter lim="800000"/>
            <a:headEnd type="stealth" w="med" len="med"/>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59" name="Google Shape;659;p101"/>
          <p:cNvSpPr txBox="1"/>
          <p:nvPr/>
        </p:nvSpPr>
        <p:spPr>
          <a:xfrm>
            <a:off x="91099" y="3024300"/>
            <a:ext cx="8247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Quattrocento Sans"/>
              <a:buNone/>
            </a:pPr>
            <a:r>
              <a:rPr lang="en" sz="1200" b="0" i="0" u="none" strike="noStrike" cap="none">
                <a:solidFill>
                  <a:srgbClr val="000000"/>
                </a:solidFill>
                <a:latin typeface="Quattrocento Sans"/>
                <a:ea typeface="Quattrocento Sans"/>
                <a:cs typeface="Quattrocento Sans"/>
                <a:sym typeface="Quattrocento Sans"/>
              </a:rPr>
              <a:t>Schema</a:t>
            </a:r>
            <a:endParaRPr/>
          </a:p>
        </p:txBody>
      </p:sp>
      <p:sp>
        <p:nvSpPr>
          <p:cNvPr id="660" name="Google Shape;660;p101"/>
          <p:cNvSpPr txBox="1"/>
          <p:nvPr/>
        </p:nvSpPr>
        <p:spPr>
          <a:xfrm>
            <a:off x="1448529" y="4377200"/>
            <a:ext cx="14421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Quattrocento Sans"/>
              <a:buNone/>
            </a:pPr>
            <a:r>
              <a:rPr lang="en" sz="1200" b="0" i="0" u="none" strike="noStrike" cap="none">
                <a:solidFill>
                  <a:srgbClr val="000000"/>
                </a:solidFill>
                <a:latin typeface="Quattrocento Sans"/>
                <a:ea typeface="Quattrocento Sans"/>
                <a:cs typeface="Quattrocento Sans"/>
                <a:sym typeface="Quattrocento Sans"/>
              </a:rPr>
              <a:t>Physical index</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102"/>
          <p:cNvSpPr/>
          <p:nvPr/>
        </p:nvSpPr>
        <p:spPr>
          <a:xfrm>
            <a:off x="2890625" y="464100"/>
            <a:ext cx="5673600" cy="4679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102"/>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C11521"/>
              </a:buClr>
              <a:buSzPts val="1100"/>
              <a:buFont typeface="Lato"/>
              <a:buNone/>
            </a:pPr>
            <a:r>
              <a:rPr lang="en">
                <a:solidFill>
                  <a:srgbClr val="BB2938"/>
                </a:solidFill>
              </a:rPr>
              <a:t>Multi-model, multi-API</a:t>
            </a:r>
            <a:endParaRPr>
              <a:solidFill>
                <a:srgbClr val="BB2938"/>
              </a:solidFill>
            </a:endParaRPr>
          </a:p>
        </p:txBody>
      </p:sp>
      <p:sp>
        <p:nvSpPr>
          <p:cNvPr id="667" name="Google Shape;667;p102"/>
          <p:cNvSpPr txBox="1"/>
          <p:nvPr/>
        </p:nvSpPr>
        <p:spPr>
          <a:xfrm>
            <a:off x="3230300" y="1239900"/>
            <a:ext cx="5259300" cy="2884800"/>
          </a:xfrm>
          <a:prstGeom prst="rect">
            <a:avLst/>
          </a:prstGeom>
          <a:noFill/>
          <a:ln>
            <a:noFill/>
          </a:ln>
        </p:spPr>
        <p:txBody>
          <a:bodyPr spcFirstLastPara="1" wrap="square" lIns="91425" tIns="45700" rIns="91425" bIns="45700" anchor="ctr" anchorCtr="0">
            <a:noAutofit/>
          </a:bodyPr>
          <a:lstStyle/>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Database engine operates on Atom-Record-Sequence type system</a:t>
            </a:r>
            <a:endParaRPr>
              <a:solidFill>
                <a:schemeClr val="dk1"/>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All data models can be efficiently translated to ARS</a:t>
            </a:r>
            <a:endParaRPr>
              <a:solidFill>
                <a:schemeClr val="dk1"/>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Multi-model: Key-value, Document, Column, and Graph</a:t>
            </a:r>
            <a:endParaRPr>
              <a:solidFill>
                <a:schemeClr val="dk1"/>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Multi-API: SQL (DocumentDB), MongoDB, Table, Cassandra and Gremlin</a:t>
            </a:r>
            <a:endParaRPr>
              <a:solidFill>
                <a:schemeClr val="dk1"/>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More data-models and APIs to be added</a:t>
            </a:r>
            <a:endParaRPr>
              <a:solidFill>
                <a:srgbClr val="595959"/>
              </a:solidFill>
              <a:latin typeface="Lato"/>
              <a:ea typeface="Lato"/>
              <a:cs typeface="Lato"/>
              <a:sym typeface="Lato"/>
            </a:endParaRPr>
          </a:p>
        </p:txBody>
      </p:sp>
      <p:pic>
        <p:nvPicPr>
          <p:cNvPr id="668" name="Google Shape;668;p102"/>
          <p:cNvPicPr preferRelativeResize="0"/>
          <p:nvPr/>
        </p:nvPicPr>
        <p:blipFill rotWithShape="1">
          <a:blip r:embed="rId3">
            <a:alphaModFix/>
          </a:blip>
          <a:srcRect/>
          <a:stretch/>
        </p:blipFill>
        <p:spPr>
          <a:xfrm>
            <a:off x="77599" y="1681998"/>
            <a:ext cx="2703999" cy="21445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103"/>
          <p:cNvSpPr txBox="1">
            <a:spLocks noGrp="1"/>
          </p:cNvSpPr>
          <p:nvPr>
            <p:ph type="title"/>
          </p:nvPr>
        </p:nvSpPr>
        <p:spPr>
          <a:xfrm>
            <a:off x="125825" y="0"/>
            <a:ext cx="84393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AGENDA</a:t>
            </a:r>
            <a:endParaRPr sz="1700" b="0" i="0" u="none" strike="noStrike" cap="none">
              <a:solidFill>
                <a:srgbClr val="BB2938"/>
              </a:solidFill>
              <a:latin typeface="Lato"/>
              <a:ea typeface="Lato"/>
              <a:cs typeface="Lato"/>
              <a:sym typeface="Lato"/>
            </a:endParaRPr>
          </a:p>
        </p:txBody>
      </p:sp>
      <p:sp>
        <p:nvSpPr>
          <p:cNvPr id="674" name="Google Shape;674;p103"/>
          <p:cNvSpPr txBox="1"/>
          <p:nvPr/>
        </p:nvSpPr>
        <p:spPr>
          <a:xfrm>
            <a:off x="4582000" y="618750"/>
            <a:ext cx="4016700" cy="43701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Lixar Intro</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Review Cosmos DB </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b="1" dirty="0">
                <a:solidFill>
                  <a:srgbClr val="595959"/>
                </a:solidFill>
                <a:latin typeface="Lato"/>
                <a:ea typeface="Lato"/>
                <a:cs typeface="Lato"/>
                <a:sym typeface="Lato"/>
              </a:rPr>
              <a:t>Resource Hierarchy</a:t>
            </a:r>
            <a:endParaRPr sz="1600" b="1" dirty="0">
              <a:solidFill>
                <a:srgbClr val="595959"/>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LAB - Querying Cosmos DB </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Request Units</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Partitioning </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Modeling and Planning </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LAB - Change Feed</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LAB -Spark Connector </a:t>
            </a:r>
            <a:endParaRPr sz="1600" b="1"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Troubleshooting</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Security and GDPR</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Wrap Up</a:t>
            </a:r>
            <a:endParaRPr sz="1600" dirty="0">
              <a:solidFill>
                <a:schemeClr val="bg1">
                  <a:lumMod val="75000"/>
                </a:schemeClr>
              </a:solidFill>
              <a:latin typeface="Lato"/>
              <a:ea typeface="Lato"/>
              <a:cs typeface="Lato"/>
              <a:sym typeface="Lato"/>
            </a:endParaRPr>
          </a:p>
        </p:txBody>
      </p:sp>
      <p:cxnSp>
        <p:nvCxnSpPr>
          <p:cNvPr id="675" name="Google Shape;675;p103"/>
          <p:cNvCxnSpPr/>
          <p:nvPr/>
        </p:nvCxnSpPr>
        <p:spPr>
          <a:xfrm rot="10800000">
            <a:off x="4401125" y="649750"/>
            <a:ext cx="54000" cy="4215300"/>
          </a:xfrm>
          <a:prstGeom prst="straightConnector1">
            <a:avLst/>
          </a:prstGeom>
          <a:noFill/>
          <a:ln w="19050" cap="flat" cmpd="sng">
            <a:solidFill>
              <a:srgbClr val="BB2938"/>
            </a:solidFill>
            <a:prstDash val="solid"/>
            <a:round/>
            <a:headEnd type="none" w="med" len="med"/>
            <a:tailEnd type="none" w="med" len="med"/>
          </a:ln>
        </p:spPr>
      </p:cxnSp>
      <p:pic>
        <p:nvPicPr>
          <p:cNvPr id="676" name="Google Shape;676;p103"/>
          <p:cNvPicPr preferRelativeResize="0"/>
          <p:nvPr/>
        </p:nvPicPr>
        <p:blipFill>
          <a:blip r:embed="rId3">
            <a:alphaModFix/>
          </a:blip>
          <a:stretch>
            <a:fillRect/>
          </a:stretch>
        </p:blipFill>
        <p:spPr>
          <a:xfrm>
            <a:off x="0" y="464100"/>
            <a:ext cx="4087600" cy="46794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104"/>
          <p:cNvSpPr/>
          <p:nvPr/>
        </p:nvSpPr>
        <p:spPr>
          <a:xfrm>
            <a:off x="2564700" y="464100"/>
            <a:ext cx="6405300" cy="4679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104"/>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t>Resource Hierarchy</a:t>
            </a:r>
            <a:r>
              <a:rPr lang="en">
                <a:solidFill>
                  <a:srgbClr val="BB2938"/>
                </a:solidFill>
              </a:rPr>
              <a:t> </a:t>
            </a:r>
            <a:endParaRPr b="0" i="0" u="none" strike="noStrike" cap="none">
              <a:solidFill>
                <a:srgbClr val="BB2938"/>
              </a:solidFill>
              <a:latin typeface="Lato"/>
              <a:ea typeface="Lato"/>
              <a:cs typeface="Lato"/>
              <a:sym typeface="Lato"/>
            </a:endParaRPr>
          </a:p>
        </p:txBody>
      </p:sp>
      <p:sp>
        <p:nvSpPr>
          <p:cNvPr id="683" name="Google Shape;683;p104"/>
          <p:cNvSpPr txBox="1"/>
          <p:nvPr/>
        </p:nvSpPr>
        <p:spPr>
          <a:xfrm>
            <a:off x="283100" y="2577175"/>
            <a:ext cx="2168100" cy="114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r>
              <a:rPr lang="en" sz="1000" b="0" i="0" u="none" strike="noStrike" cap="none">
                <a:solidFill>
                  <a:srgbClr val="595959"/>
                </a:solidFill>
                <a:latin typeface="Lato"/>
                <a:ea typeface="Lato"/>
                <a:cs typeface="Lato"/>
                <a:sym typeface="Lato"/>
              </a:rPr>
              <a:t>| Globally Distributed </a:t>
            </a:r>
            <a:endParaRPr sz="1000" b="0" i="0" u="none" strike="noStrike" cap="none">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r>
              <a:rPr lang="en" sz="1000" b="0" i="0" u="none" strike="noStrike" cap="none">
                <a:solidFill>
                  <a:srgbClr val="595959"/>
                </a:solidFill>
                <a:latin typeface="Lato"/>
                <a:ea typeface="Lato"/>
                <a:cs typeface="Lato"/>
                <a:sym typeface="Lato"/>
              </a:rPr>
              <a:t>| </a:t>
            </a:r>
            <a:r>
              <a:rPr lang="en" sz="1000">
                <a:solidFill>
                  <a:srgbClr val="595959"/>
                </a:solidFill>
                <a:latin typeface="Lato"/>
                <a:ea typeface="Lato"/>
                <a:cs typeface="Lato"/>
                <a:sym typeface="Lato"/>
              </a:rPr>
              <a:t>Massively Scalable</a:t>
            </a:r>
            <a:endParaRPr sz="1000" b="0" i="0" u="none" strike="noStrike" cap="none">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r>
              <a:rPr lang="en" sz="1000" b="0" i="0" u="none" strike="noStrike" cap="none">
                <a:solidFill>
                  <a:srgbClr val="595959"/>
                </a:solidFill>
                <a:latin typeface="Lato"/>
                <a:ea typeface="Lato"/>
                <a:cs typeface="Lato"/>
                <a:sym typeface="Lato"/>
              </a:rPr>
              <a:t>| </a:t>
            </a:r>
            <a:r>
              <a:rPr lang="en" sz="1000">
                <a:solidFill>
                  <a:srgbClr val="595959"/>
                </a:solidFill>
                <a:latin typeface="Lato"/>
                <a:ea typeface="Lato"/>
                <a:cs typeface="Lato"/>
                <a:sym typeface="Lato"/>
              </a:rPr>
              <a:t>Multi-model database service</a:t>
            </a:r>
            <a:endParaRPr sz="1000" b="0" i="0" u="none" strike="noStrike" cap="none">
              <a:solidFill>
                <a:srgbClr val="595959"/>
              </a:solidFill>
              <a:latin typeface="Lato"/>
              <a:ea typeface="Lato"/>
              <a:cs typeface="Lato"/>
              <a:sym typeface="Lato"/>
            </a:endParaRPr>
          </a:p>
          <a:p>
            <a:pPr marL="0" marR="0" lvl="0" indent="0" algn="ctr" rtl="0">
              <a:lnSpc>
                <a:spcPct val="100000"/>
              </a:lnSpc>
              <a:spcBef>
                <a:spcPts val="500"/>
              </a:spcBef>
              <a:spcAft>
                <a:spcPts val="500"/>
              </a:spcAft>
              <a:buClr>
                <a:srgbClr val="000000"/>
              </a:buClr>
              <a:buSzPts val="1000"/>
              <a:buFont typeface="Arial"/>
              <a:buNone/>
            </a:pPr>
            <a:endParaRPr sz="1000" b="0" i="0" u="none" strike="noStrike" cap="none">
              <a:solidFill>
                <a:srgbClr val="595959"/>
              </a:solidFill>
              <a:latin typeface="Lato"/>
              <a:ea typeface="Lato"/>
              <a:cs typeface="Lato"/>
              <a:sym typeface="Lato"/>
            </a:endParaRPr>
          </a:p>
        </p:txBody>
      </p:sp>
      <p:pic>
        <p:nvPicPr>
          <p:cNvPr id="684" name="Google Shape;684;p104"/>
          <p:cNvPicPr preferRelativeResize="0"/>
          <p:nvPr/>
        </p:nvPicPr>
        <p:blipFill>
          <a:blip r:embed="rId3">
            <a:alphaModFix/>
          </a:blip>
          <a:stretch>
            <a:fillRect/>
          </a:stretch>
        </p:blipFill>
        <p:spPr>
          <a:xfrm>
            <a:off x="56850" y="972199"/>
            <a:ext cx="2394362" cy="1257025"/>
          </a:xfrm>
          <a:prstGeom prst="rect">
            <a:avLst/>
          </a:prstGeom>
          <a:noFill/>
          <a:ln>
            <a:noFill/>
          </a:ln>
        </p:spPr>
      </p:pic>
      <p:pic>
        <p:nvPicPr>
          <p:cNvPr id="685" name="Google Shape;685;p104"/>
          <p:cNvPicPr preferRelativeResize="0"/>
          <p:nvPr/>
        </p:nvPicPr>
        <p:blipFill>
          <a:blip r:embed="rId4">
            <a:alphaModFix/>
          </a:blip>
          <a:stretch>
            <a:fillRect/>
          </a:stretch>
        </p:blipFill>
        <p:spPr>
          <a:xfrm>
            <a:off x="2855275" y="715000"/>
            <a:ext cx="5310875" cy="4286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105"/>
          <p:cNvSpPr/>
          <p:nvPr/>
        </p:nvSpPr>
        <p:spPr>
          <a:xfrm>
            <a:off x="2564700" y="464100"/>
            <a:ext cx="6405300" cy="4679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105"/>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t>Resource Hierarchy</a:t>
            </a:r>
            <a:r>
              <a:rPr lang="en">
                <a:solidFill>
                  <a:srgbClr val="BB2938"/>
                </a:solidFill>
              </a:rPr>
              <a:t> </a:t>
            </a:r>
            <a:endParaRPr b="0" i="0" u="none" strike="noStrike" cap="none">
              <a:solidFill>
                <a:srgbClr val="BB2938"/>
              </a:solidFill>
              <a:latin typeface="Lato"/>
              <a:ea typeface="Lato"/>
              <a:cs typeface="Lato"/>
              <a:sym typeface="Lato"/>
            </a:endParaRPr>
          </a:p>
        </p:txBody>
      </p:sp>
      <p:sp>
        <p:nvSpPr>
          <p:cNvPr id="692" name="Google Shape;692;p105"/>
          <p:cNvSpPr txBox="1"/>
          <p:nvPr/>
        </p:nvSpPr>
        <p:spPr>
          <a:xfrm>
            <a:off x="283100" y="2577175"/>
            <a:ext cx="2168100" cy="114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r>
              <a:rPr lang="en" sz="1000" b="0" i="0" u="none" strike="noStrike" cap="none">
                <a:solidFill>
                  <a:srgbClr val="595959"/>
                </a:solidFill>
                <a:latin typeface="Lato"/>
                <a:ea typeface="Lato"/>
                <a:cs typeface="Lato"/>
                <a:sym typeface="Lato"/>
              </a:rPr>
              <a:t>| Globally Distributed </a:t>
            </a:r>
            <a:endParaRPr sz="1000" b="0" i="0" u="none" strike="noStrike" cap="none">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r>
              <a:rPr lang="en" sz="1000" b="0" i="0" u="none" strike="noStrike" cap="none">
                <a:solidFill>
                  <a:srgbClr val="595959"/>
                </a:solidFill>
                <a:latin typeface="Lato"/>
                <a:ea typeface="Lato"/>
                <a:cs typeface="Lato"/>
                <a:sym typeface="Lato"/>
              </a:rPr>
              <a:t>| </a:t>
            </a:r>
            <a:r>
              <a:rPr lang="en" sz="1000">
                <a:solidFill>
                  <a:srgbClr val="595959"/>
                </a:solidFill>
                <a:latin typeface="Lato"/>
                <a:ea typeface="Lato"/>
                <a:cs typeface="Lato"/>
                <a:sym typeface="Lato"/>
              </a:rPr>
              <a:t>Massively Scalable</a:t>
            </a:r>
            <a:endParaRPr sz="1000" b="0" i="0" u="none" strike="noStrike" cap="none">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r>
              <a:rPr lang="en" sz="1000" b="0" i="0" u="none" strike="noStrike" cap="none">
                <a:solidFill>
                  <a:srgbClr val="595959"/>
                </a:solidFill>
                <a:latin typeface="Lato"/>
                <a:ea typeface="Lato"/>
                <a:cs typeface="Lato"/>
                <a:sym typeface="Lato"/>
              </a:rPr>
              <a:t>| </a:t>
            </a:r>
            <a:r>
              <a:rPr lang="en" sz="1000">
                <a:solidFill>
                  <a:srgbClr val="595959"/>
                </a:solidFill>
                <a:latin typeface="Lato"/>
                <a:ea typeface="Lato"/>
                <a:cs typeface="Lato"/>
                <a:sym typeface="Lato"/>
              </a:rPr>
              <a:t>Multi-model database service</a:t>
            </a:r>
            <a:endParaRPr sz="1000" b="0" i="0" u="none" strike="noStrike" cap="none">
              <a:solidFill>
                <a:srgbClr val="595959"/>
              </a:solidFill>
              <a:latin typeface="Lato"/>
              <a:ea typeface="Lato"/>
              <a:cs typeface="Lato"/>
              <a:sym typeface="Lato"/>
            </a:endParaRPr>
          </a:p>
          <a:p>
            <a:pPr marL="0" marR="0" lvl="0" indent="0" algn="ctr" rtl="0">
              <a:lnSpc>
                <a:spcPct val="100000"/>
              </a:lnSpc>
              <a:spcBef>
                <a:spcPts val="500"/>
              </a:spcBef>
              <a:spcAft>
                <a:spcPts val="500"/>
              </a:spcAft>
              <a:buClr>
                <a:srgbClr val="000000"/>
              </a:buClr>
              <a:buSzPts val="1000"/>
              <a:buFont typeface="Arial"/>
              <a:buNone/>
            </a:pPr>
            <a:endParaRPr sz="1000" b="0" i="0" u="none" strike="noStrike" cap="none">
              <a:solidFill>
                <a:srgbClr val="595959"/>
              </a:solidFill>
              <a:latin typeface="Lato"/>
              <a:ea typeface="Lato"/>
              <a:cs typeface="Lato"/>
              <a:sym typeface="Lato"/>
            </a:endParaRPr>
          </a:p>
        </p:txBody>
      </p:sp>
      <p:pic>
        <p:nvPicPr>
          <p:cNvPr id="693" name="Google Shape;693;p105"/>
          <p:cNvPicPr preferRelativeResize="0"/>
          <p:nvPr/>
        </p:nvPicPr>
        <p:blipFill>
          <a:blip r:embed="rId3">
            <a:alphaModFix/>
          </a:blip>
          <a:stretch>
            <a:fillRect/>
          </a:stretch>
        </p:blipFill>
        <p:spPr>
          <a:xfrm>
            <a:off x="56850" y="972199"/>
            <a:ext cx="2394362" cy="1257025"/>
          </a:xfrm>
          <a:prstGeom prst="rect">
            <a:avLst/>
          </a:prstGeom>
          <a:noFill/>
          <a:ln>
            <a:noFill/>
          </a:ln>
        </p:spPr>
      </p:pic>
      <p:pic>
        <p:nvPicPr>
          <p:cNvPr id="694" name="Google Shape;694;p105"/>
          <p:cNvPicPr preferRelativeResize="0"/>
          <p:nvPr/>
        </p:nvPicPr>
        <p:blipFill>
          <a:blip r:embed="rId4">
            <a:alphaModFix/>
          </a:blip>
          <a:stretch>
            <a:fillRect/>
          </a:stretch>
        </p:blipFill>
        <p:spPr>
          <a:xfrm>
            <a:off x="2583137" y="682175"/>
            <a:ext cx="6368425" cy="3886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106"/>
          <p:cNvSpPr txBox="1">
            <a:spLocks noGrp="1"/>
          </p:cNvSpPr>
          <p:nvPr>
            <p:ph type="title"/>
          </p:nvPr>
        </p:nvSpPr>
        <p:spPr>
          <a:xfrm>
            <a:off x="125825" y="0"/>
            <a:ext cx="84393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AGENDA</a:t>
            </a:r>
            <a:endParaRPr sz="1700" b="0" i="0" u="none" strike="noStrike" cap="none">
              <a:solidFill>
                <a:srgbClr val="BB2938"/>
              </a:solidFill>
              <a:latin typeface="Lato"/>
              <a:ea typeface="Lato"/>
              <a:cs typeface="Lato"/>
              <a:sym typeface="Lato"/>
            </a:endParaRPr>
          </a:p>
        </p:txBody>
      </p:sp>
      <p:sp>
        <p:nvSpPr>
          <p:cNvPr id="700" name="Google Shape;700;p106"/>
          <p:cNvSpPr txBox="1"/>
          <p:nvPr/>
        </p:nvSpPr>
        <p:spPr>
          <a:xfrm>
            <a:off x="4582000" y="618750"/>
            <a:ext cx="4016700" cy="43701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Lixar Intro</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Review Cosmos DB </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Resource Hierarchy</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b="1" dirty="0">
                <a:solidFill>
                  <a:srgbClr val="595959"/>
                </a:solidFill>
                <a:latin typeface="Lato"/>
                <a:ea typeface="Lato"/>
                <a:cs typeface="Lato"/>
                <a:sym typeface="Lato"/>
              </a:rPr>
              <a:t>LAB - Querying Cosmos DB </a:t>
            </a:r>
            <a:endParaRPr sz="1600" b="1" dirty="0">
              <a:solidFill>
                <a:srgbClr val="595959"/>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Request Units</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Partitioning </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Modeling and Planning </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LAB - Change Feed</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LAB -Spark Connector </a:t>
            </a:r>
            <a:endParaRPr sz="1600" b="1"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Troubleshooting</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Security and GDPR</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Wrap Up</a:t>
            </a:r>
            <a:endParaRPr sz="1600" dirty="0">
              <a:solidFill>
                <a:schemeClr val="bg1">
                  <a:lumMod val="75000"/>
                </a:schemeClr>
              </a:solidFill>
              <a:latin typeface="Lato"/>
              <a:ea typeface="Lato"/>
              <a:cs typeface="Lato"/>
              <a:sym typeface="Lato"/>
            </a:endParaRPr>
          </a:p>
        </p:txBody>
      </p:sp>
      <p:cxnSp>
        <p:nvCxnSpPr>
          <p:cNvPr id="701" name="Google Shape;701;p106"/>
          <p:cNvCxnSpPr/>
          <p:nvPr/>
        </p:nvCxnSpPr>
        <p:spPr>
          <a:xfrm rot="10800000">
            <a:off x="4401125" y="649750"/>
            <a:ext cx="54000" cy="4215300"/>
          </a:xfrm>
          <a:prstGeom prst="straightConnector1">
            <a:avLst/>
          </a:prstGeom>
          <a:noFill/>
          <a:ln w="19050" cap="flat" cmpd="sng">
            <a:solidFill>
              <a:srgbClr val="BB2938"/>
            </a:solidFill>
            <a:prstDash val="solid"/>
            <a:round/>
            <a:headEnd type="none" w="med" len="med"/>
            <a:tailEnd type="none" w="med" len="med"/>
          </a:ln>
        </p:spPr>
      </p:cxnSp>
      <p:pic>
        <p:nvPicPr>
          <p:cNvPr id="702" name="Google Shape;702;p106"/>
          <p:cNvPicPr preferRelativeResize="0"/>
          <p:nvPr/>
        </p:nvPicPr>
        <p:blipFill>
          <a:blip r:embed="rId3">
            <a:alphaModFix/>
          </a:blip>
          <a:stretch>
            <a:fillRect/>
          </a:stretch>
        </p:blipFill>
        <p:spPr>
          <a:xfrm>
            <a:off x="0" y="464100"/>
            <a:ext cx="4087600" cy="46794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94"/>
          <p:cNvSpPr txBox="1">
            <a:spLocks noGrp="1"/>
          </p:cNvSpPr>
          <p:nvPr>
            <p:ph type="title"/>
          </p:nvPr>
        </p:nvSpPr>
        <p:spPr>
          <a:xfrm>
            <a:off x="125825" y="0"/>
            <a:ext cx="84393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AGENDA</a:t>
            </a:r>
            <a:endParaRPr sz="1700" b="0" i="0" u="none" strike="noStrike" cap="none">
              <a:solidFill>
                <a:srgbClr val="BB2938"/>
              </a:solidFill>
              <a:latin typeface="Lato"/>
              <a:ea typeface="Lato"/>
              <a:cs typeface="Lato"/>
              <a:sym typeface="Lato"/>
            </a:endParaRPr>
          </a:p>
        </p:txBody>
      </p:sp>
      <p:sp>
        <p:nvSpPr>
          <p:cNvPr id="540" name="Google Shape;540;p94"/>
          <p:cNvSpPr txBox="1"/>
          <p:nvPr/>
        </p:nvSpPr>
        <p:spPr>
          <a:xfrm>
            <a:off x="4582000" y="618750"/>
            <a:ext cx="4016700" cy="43701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1600" b="1" dirty="0">
                <a:solidFill>
                  <a:srgbClr val="595959"/>
                </a:solidFill>
                <a:latin typeface="Lato"/>
                <a:ea typeface="Lato"/>
                <a:cs typeface="Lato"/>
                <a:sym typeface="Lato"/>
              </a:rPr>
              <a:t>Lixar Intro</a:t>
            </a:r>
            <a:endParaRPr sz="1600" b="1" dirty="0">
              <a:solidFill>
                <a:srgbClr val="595959"/>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rgbClr val="595959"/>
                </a:solidFill>
                <a:latin typeface="Lato"/>
                <a:ea typeface="Lato"/>
                <a:cs typeface="Lato"/>
                <a:sym typeface="Lato"/>
              </a:rPr>
              <a:t>Review Cosmos DB </a:t>
            </a:r>
            <a:endParaRPr sz="1600" dirty="0">
              <a:solidFill>
                <a:srgbClr val="595959"/>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rgbClr val="595959"/>
                </a:solidFill>
                <a:latin typeface="Lato"/>
                <a:ea typeface="Lato"/>
                <a:cs typeface="Lato"/>
                <a:sym typeface="Lato"/>
              </a:rPr>
              <a:t>Resource Hierarchy</a:t>
            </a:r>
            <a:endParaRPr sz="1600" dirty="0">
              <a:solidFill>
                <a:srgbClr val="595959"/>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rgbClr val="595959"/>
                </a:solidFill>
                <a:latin typeface="Lato"/>
                <a:ea typeface="Lato"/>
                <a:cs typeface="Lato"/>
                <a:sym typeface="Lato"/>
              </a:rPr>
              <a:t>LAB - Querying Cosmos DB </a:t>
            </a:r>
            <a:endParaRPr sz="1600" dirty="0">
              <a:solidFill>
                <a:srgbClr val="595959"/>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rgbClr val="595959"/>
                </a:solidFill>
                <a:latin typeface="Lato"/>
                <a:ea typeface="Lato"/>
                <a:cs typeface="Lato"/>
                <a:sym typeface="Lato"/>
              </a:rPr>
              <a:t>Request Units</a:t>
            </a:r>
            <a:endParaRPr sz="1600" dirty="0">
              <a:solidFill>
                <a:srgbClr val="595959"/>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rgbClr val="595959"/>
                </a:solidFill>
                <a:latin typeface="Lato"/>
                <a:ea typeface="Lato"/>
                <a:cs typeface="Lato"/>
                <a:sym typeface="Lato"/>
              </a:rPr>
              <a:t>Partitioning </a:t>
            </a:r>
            <a:endParaRPr sz="1600" dirty="0">
              <a:solidFill>
                <a:srgbClr val="595959"/>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rgbClr val="595959"/>
                </a:solidFill>
                <a:latin typeface="Lato"/>
                <a:ea typeface="Lato"/>
                <a:cs typeface="Lato"/>
                <a:sym typeface="Lato"/>
              </a:rPr>
              <a:t>Modeling and Planning </a:t>
            </a:r>
            <a:endParaRPr sz="1600" dirty="0">
              <a:solidFill>
                <a:srgbClr val="595959"/>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rgbClr val="595959"/>
                </a:solidFill>
                <a:latin typeface="Lato"/>
                <a:ea typeface="Lato"/>
                <a:cs typeface="Lato"/>
                <a:sym typeface="Lato"/>
              </a:rPr>
              <a:t>LAB - Change Feed</a:t>
            </a:r>
            <a:endParaRPr sz="1600" dirty="0">
              <a:solidFill>
                <a:srgbClr val="595959"/>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rgbClr val="595959"/>
                </a:solidFill>
                <a:latin typeface="Lato"/>
                <a:ea typeface="Lato"/>
                <a:cs typeface="Lato"/>
                <a:sym typeface="Lato"/>
              </a:rPr>
              <a:t>LAB -Spark Connector </a:t>
            </a:r>
            <a:endParaRPr sz="1600" b="1" dirty="0">
              <a:solidFill>
                <a:srgbClr val="595959"/>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rgbClr val="595959"/>
                </a:solidFill>
                <a:latin typeface="Lato"/>
                <a:ea typeface="Lato"/>
                <a:cs typeface="Lato"/>
                <a:sym typeface="Lato"/>
              </a:rPr>
              <a:t>Troubleshooting</a:t>
            </a:r>
            <a:endParaRPr sz="1600" dirty="0">
              <a:solidFill>
                <a:srgbClr val="595959"/>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rgbClr val="595959"/>
                </a:solidFill>
                <a:latin typeface="Lato"/>
                <a:ea typeface="Lato"/>
                <a:cs typeface="Lato"/>
                <a:sym typeface="Lato"/>
              </a:rPr>
              <a:t>Security and GDPR</a:t>
            </a:r>
            <a:endParaRPr sz="1600" dirty="0">
              <a:solidFill>
                <a:srgbClr val="595959"/>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rgbClr val="595959"/>
                </a:solidFill>
                <a:latin typeface="Lato"/>
                <a:ea typeface="Lato"/>
                <a:cs typeface="Lato"/>
                <a:sym typeface="Lato"/>
              </a:rPr>
              <a:t>Wrap Up</a:t>
            </a:r>
            <a:endParaRPr sz="1600" dirty="0">
              <a:solidFill>
                <a:srgbClr val="595959"/>
              </a:solidFill>
              <a:latin typeface="Lato"/>
              <a:ea typeface="Lato"/>
              <a:cs typeface="Lato"/>
              <a:sym typeface="Lato"/>
            </a:endParaRPr>
          </a:p>
        </p:txBody>
      </p:sp>
      <p:cxnSp>
        <p:nvCxnSpPr>
          <p:cNvPr id="541" name="Google Shape;541;p94"/>
          <p:cNvCxnSpPr/>
          <p:nvPr/>
        </p:nvCxnSpPr>
        <p:spPr>
          <a:xfrm rot="10800000">
            <a:off x="4401125" y="649750"/>
            <a:ext cx="54000" cy="4215300"/>
          </a:xfrm>
          <a:prstGeom prst="straightConnector1">
            <a:avLst/>
          </a:prstGeom>
          <a:noFill/>
          <a:ln w="19050" cap="flat" cmpd="sng">
            <a:solidFill>
              <a:srgbClr val="BB2938"/>
            </a:solidFill>
            <a:prstDash val="solid"/>
            <a:round/>
            <a:headEnd type="none" w="med" len="med"/>
            <a:tailEnd type="none" w="med" len="med"/>
          </a:ln>
        </p:spPr>
      </p:cxnSp>
      <p:pic>
        <p:nvPicPr>
          <p:cNvPr id="542" name="Google Shape;542;p94"/>
          <p:cNvPicPr preferRelativeResize="0"/>
          <p:nvPr/>
        </p:nvPicPr>
        <p:blipFill>
          <a:blip r:embed="rId3">
            <a:alphaModFix/>
          </a:blip>
          <a:stretch>
            <a:fillRect/>
          </a:stretch>
        </p:blipFill>
        <p:spPr>
          <a:xfrm>
            <a:off x="0" y="464100"/>
            <a:ext cx="4087600" cy="4679401"/>
          </a:xfrm>
          <a:prstGeom prst="rect">
            <a:avLst/>
          </a:prstGeom>
          <a:noFill/>
          <a:ln>
            <a:noFill/>
          </a:ln>
        </p:spPr>
      </p:pic>
    </p:spTree>
    <p:extLst>
      <p:ext uri="{BB962C8B-B14F-4D97-AF65-F5344CB8AC3E}">
        <p14:creationId xmlns:p14="http://schemas.microsoft.com/office/powerpoint/2010/main" val="2399861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107"/>
          <p:cNvSpPr/>
          <p:nvPr/>
        </p:nvSpPr>
        <p:spPr>
          <a:xfrm>
            <a:off x="2697000" y="464100"/>
            <a:ext cx="6354300" cy="4679400"/>
          </a:xfrm>
          <a:prstGeom prst="rect">
            <a:avLst/>
          </a:prstGeom>
          <a:solidFill>
            <a:srgbClr val="FFFFFF"/>
          </a:solidFill>
          <a:ln>
            <a:noFill/>
          </a:ln>
        </p:spPr>
        <p:txBody>
          <a:bodyPr spcFirstLastPara="1" wrap="square" lIns="91425" tIns="91425" rIns="91425" bIns="91425" anchor="ctr" anchorCtr="0">
            <a:noAutofit/>
          </a:bodyPr>
          <a:lstStyle/>
          <a:p>
            <a:pPr marL="457200" lvl="0" indent="0" algn="l" rtl="0">
              <a:spcBef>
                <a:spcPts val="0"/>
              </a:spcBef>
              <a:spcAft>
                <a:spcPts val="0"/>
              </a:spcAft>
              <a:buClr>
                <a:schemeClr val="dk1"/>
              </a:buClr>
              <a:buSzPts val="1100"/>
              <a:buFont typeface="Arial"/>
              <a:buNone/>
            </a:pPr>
            <a:endParaRPr>
              <a:solidFill>
                <a:srgbClr val="3F3F3F"/>
              </a:solidFill>
              <a:latin typeface="Lato"/>
              <a:ea typeface="Lato"/>
              <a:cs typeface="Lato"/>
              <a:sym typeface="Lato"/>
            </a:endParaRPr>
          </a:p>
          <a:p>
            <a:pPr marL="0" marR="114300" lvl="0" indent="0" algn="l" rtl="0">
              <a:lnSpc>
                <a:spcPct val="115000"/>
              </a:lnSpc>
              <a:spcBef>
                <a:spcPts val="500"/>
              </a:spcBef>
              <a:spcAft>
                <a:spcPts val="0"/>
              </a:spcAft>
              <a:buClr>
                <a:schemeClr val="dk1"/>
              </a:buClr>
              <a:buSzPts val="1100"/>
              <a:buFont typeface="Arial"/>
              <a:buNone/>
            </a:pPr>
            <a:r>
              <a:rPr lang="en">
                <a:solidFill>
                  <a:srgbClr val="BB2938"/>
                </a:solidFill>
                <a:latin typeface="Lato"/>
                <a:ea typeface="Lato"/>
                <a:cs typeface="Lato"/>
                <a:sym typeface="Lato"/>
              </a:rPr>
              <a:t>       </a:t>
            </a:r>
            <a:endParaRPr>
              <a:solidFill>
                <a:srgbClr val="3F3F3F"/>
              </a:solidFill>
              <a:latin typeface="Lato"/>
              <a:ea typeface="Lato"/>
              <a:cs typeface="Lato"/>
              <a:sym typeface="Lato"/>
            </a:endParaRPr>
          </a:p>
          <a:p>
            <a:pPr marL="914400" lvl="0" indent="0" algn="l" rtl="0">
              <a:lnSpc>
                <a:spcPct val="115000"/>
              </a:lnSpc>
              <a:spcBef>
                <a:spcPts val="1000"/>
              </a:spcBef>
              <a:spcAft>
                <a:spcPts val="0"/>
              </a:spcAft>
              <a:buNone/>
            </a:pPr>
            <a:endParaRPr b="1">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b="1">
                <a:solidFill>
                  <a:srgbClr val="3F3F3F"/>
                </a:solidFill>
                <a:latin typeface="Lato"/>
                <a:ea typeface="Lato"/>
                <a:cs typeface="Lato"/>
                <a:sym typeface="Lato"/>
              </a:rPr>
              <a:t>Cosmos DB Resource Creation through Azure CLI</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Create twitter messages and upload to Cosmos DB</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Update / Replace tweet documents</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Upsert Tweet document</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Delete Tweet document</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Write SQL query to retrieve Tweet by Tweet Id</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Advanced SQL query (JOIN) to search Tweets based on HashTag</a:t>
            </a:r>
            <a:endParaRPr>
              <a:solidFill>
                <a:srgbClr val="3F3F3F"/>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p:txBody>
      </p:sp>
      <p:sp>
        <p:nvSpPr>
          <p:cNvPr id="708" name="Google Shape;708;p107"/>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LAB 1 - Querying Cosmo DB</a:t>
            </a:r>
            <a:endParaRPr sz="1700" b="0" i="0" u="none" strike="noStrike" cap="none">
              <a:solidFill>
                <a:srgbClr val="BB2938"/>
              </a:solidFill>
              <a:latin typeface="Lato"/>
              <a:ea typeface="Lato"/>
              <a:cs typeface="Lato"/>
              <a:sym typeface="Lato"/>
            </a:endParaRPr>
          </a:p>
        </p:txBody>
      </p:sp>
      <p:pic>
        <p:nvPicPr>
          <p:cNvPr id="709" name="Google Shape;709;p107"/>
          <p:cNvPicPr preferRelativeResize="0"/>
          <p:nvPr/>
        </p:nvPicPr>
        <p:blipFill>
          <a:blip r:embed="rId3">
            <a:alphaModFix/>
          </a:blip>
          <a:stretch>
            <a:fillRect/>
          </a:stretch>
        </p:blipFill>
        <p:spPr>
          <a:xfrm>
            <a:off x="402900" y="1918300"/>
            <a:ext cx="1784750" cy="1449201"/>
          </a:xfrm>
          <a:prstGeom prst="rect">
            <a:avLst/>
          </a:prstGeom>
          <a:noFill/>
          <a:ln>
            <a:noFill/>
          </a:ln>
        </p:spPr>
      </p:pic>
      <p:sp>
        <p:nvSpPr>
          <p:cNvPr id="710" name="Google Shape;710;p107"/>
          <p:cNvSpPr txBox="1"/>
          <p:nvPr/>
        </p:nvSpPr>
        <p:spPr>
          <a:xfrm>
            <a:off x="3448475" y="1140725"/>
            <a:ext cx="5896500" cy="4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BB2938"/>
                </a:solidFill>
                <a:uFill>
                  <a:noFill/>
                </a:uFill>
                <a:latin typeface="Lato"/>
                <a:ea typeface="Lato"/>
                <a:cs typeface="Lato"/>
                <a:sym typeface="Lato"/>
                <a:hlinkClick r:id="rId4"/>
              </a:rPr>
              <a:t>https://github.com/cosmoshackathon/CosmosDBHandsonLab</a:t>
            </a:r>
            <a:endParaRPr sz="1600">
              <a:latin typeface="Lato"/>
              <a:ea typeface="Lato"/>
              <a:cs typeface="Lato"/>
              <a:sym typeface="Lato"/>
            </a:endParaRPr>
          </a:p>
          <a:p>
            <a:pPr marL="0" lvl="0" indent="0" algn="l" rtl="0">
              <a:spcBef>
                <a:spcPts val="0"/>
              </a:spcBef>
              <a:spcAft>
                <a:spcPts val="0"/>
              </a:spcAft>
              <a:buNone/>
            </a:pPr>
            <a:endParaRPr/>
          </a:p>
        </p:txBody>
      </p:sp>
      <p:pic>
        <p:nvPicPr>
          <p:cNvPr id="711" name="Google Shape;711;p107"/>
          <p:cNvPicPr preferRelativeResize="0"/>
          <p:nvPr/>
        </p:nvPicPr>
        <p:blipFill>
          <a:blip r:embed="rId5">
            <a:alphaModFix/>
          </a:blip>
          <a:stretch>
            <a:fillRect/>
          </a:stretch>
        </p:blipFill>
        <p:spPr>
          <a:xfrm>
            <a:off x="2519400" y="924750"/>
            <a:ext cx="983925" cy="9839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108"/>
          <p:cNvSpPr/>
          <p:nvPr/>
        </p:nvSpPr>
        <p:spPr>
          <a:xfrm>
            <a:off x="2697000" y="464100"/>
            <a:ext cx="6354300" cy="4679400"/>
          </a:xfrm>
          <a:prstGeom prst="rect">
            <a:avLst/>
          </a:prstGeom>
          <a:solidFill>
            <a:srgbClr val="FFFFFF"/>
          </a:solidFill>
          <a:ln>
            <a:noFill/>
          </a:ln>
        </p:spPr>
        <p:txBody>
          <a:bodyPr spcFirstLastPara="1" wrap="square" lIns="91425" tIns="91425" rIns="91425" bIns="91425" anchor="ctr" anchorCtr="0">
            <a:noAutofit/>
          </a:bodyPr>
          <a:lstStyle/>
          <a:p>
            <a:pPr marL="457200" lvl="0" indent="0" algn="l" rtl="0">
              <a:spcBef>
                <a:spcPts val="0"/>
              </a:spcBef>
              <a:spcAft>
                <a:spcPts val="0"/>
              </a:spcAft>
              <a:buClr>
                <a:schemeClr val="dk1"/>
              </a:buClr>
              <a:buSzPts val="1100"/>
              <a:buFont typeface="Arial"/>
              <a:buNone/>
            </a:pPr>
            <a:endParaRPr>
              <a:solidFill>
                <a:srgbClr val="3F3F3F"/>
              </a:solidFill>
              <a:latin typeface="Lato"/>
              <a:ea typeface="Lato"/>
              <a:cs typeface="Lato"/>
              <a:sym typeface="Lato"/>
            </a:endParaRPr>
          </a:p>
          <a:p>
            <a:pPr marL="0" marR="114300" lvl="0" indent="0" algn="l" rtl="0">
              <a:lnSpc>
                <a:spcPct val="115000"/>
              </a:lnSpc>
              <a:spcBef>
                <a:spcPts val="500"/>
              </a:spcBef>
              <a:spcAft>
                <a:spcPts val="0"/>
              </a:spcAft>
              <a:buClr>
                <a:schemeClr val="dk1"/>
              </a:buClr>
              <a:buSzPts val="1100"/>
              <a:buFont typeface="Arial"/>
              <a:buNone/>
            </a:pPr>
            <a:r>
              <a:rPr lang="en">
                <a:solidFill>
                  <a:srgbClr val="BB2938"/>
                </a:solidFill>
                <a:latin typeface="Lato"/>
                <a:ea typeface="Lato"/>
                <a:cs typeface="Lato"/>
                <a:sym typeface="Lato"/>
              </a:rPr>
              <a:t>       </a:t>
            </a:r>
            <a:endParaRPr>
              <a:solidFill>
                <a:srgbClr val="3F3F3F"/>
              </a:solidFill>
              <a:latin typeface="Lato"/>
              <a:ea typeface="Lato"/>
              <a:cs typeface="Lato"/>
              <a:sym typeface="Lato"/>
            </a:endParaRPr>
          </a:p>
          <a:p>
            <a:pPr marL="914400" lvl="0" indent="0" algn="l" rtl="0">
              <a:lnSpc>
                <a:spcPct val="115000"/>
              </a:lnSpc>
              <a:spcBef>
                <a:spcPts val="1000"/>
              </a:spcBef>
              <a:spcAft>
                <a:spcPts val="0"/>
              </a:spcAft>
              <a:buNone/>
            </a:pPr>
            <a:endParaRPr b="1">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Cosmos DB Resource Creation through Azure CLI</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b="1">
                <a:solidFill>
                  <a:srgbClr val="3F3F3F"/>
                </a:solidFill>
                <a:latin typeface="Lato"/>
                <a:ea typeface="Lato"/>
                <a:cs typeface="Lato"/>
                <a:sym typeface="Lato"/>
              </a:rPr>
              <a:t>Create twitter messages and upload to Cosmos DB</a:t>
            </a:r>
            <a:endParaRPr b="1">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Update / Replace tweet documents</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Upsert Tweet document</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Delete Tweet document</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Write SQL query to retrieve Tweet by Tweet Id</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Advanced SQL query (JOIN) to search Tweets based on HashTag</a:t>
            </a:r>
            <a:endParaRPr>
              <a:solidFill>
                <a:srgbClr val="3F3F3F"/>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p:txBody>
      </p:sp>
      <p:sp>
        <p:nvSpPr>
          <p:cNvPr id="717" name="Google Shape;717;p108"/>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LAB 1 - Querying Cosmo DB</a:t>
            </a:r>
            <a:endParaRPr sz="1700" b="0" i="0" u="none" strike="noStrike" cap="none">
              <a:solidFill>
                <a:srgbClr val="BB2938"/>
              </a:solidFill>
              <a:latin typeface="Lato"/>
              <a:ea typeface="Lato"/>
              <a:cs typeface="Lato"/>
              <a:sym typeface="Lato"/>
            </a:endParaRPr>
          </a:p>
        </p:txBody>
      </p:sp>
      <p:pic>
        <p:nvPicPr>
          <p:cNvPr id="718" name="Google Shape;718;p108"/>
          <p:cNvPicPr preferRelativeResize="0"/>
          <p:nvPr/>
        </p:nvPicPr>
        <p:blipFill>
          <a:blip r:embed="rId3">
            <a:alphaModFix/>
          </a:blip>
          <a:stretch>
            <a:fillRect/>
          </a:stretch>
        </p:blipFill>
        <p:spPr>
          <a:xfrm>
            <a:off x="402900" y="1918300"/>
            <a:ext cx="1784750" cy="1449201"/>
          </a:xfrm>
          <a:prstGeom prst="rect">
            <a:avLst/>
          </a:prstGeom>
          <a:noFill/>
          <a:ln>
            <a:noFill/>
          </a:ln>
        </p:spPr>
      </p:pic>
      <p:sp>
        <p:nvSpPr>
          <p:cNvPr id="719" name="Google Shape;719;p108"/>
          <p:cNvSpPr txBox="1"/>
          <p:nvPr/>
        </p:nvSpPr>
        <p:spPr>
          <a:xfrm>
            <a:off x="3448475" y="1140725"/>
            <a:ext cx="5896500" cy="4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BB2938"/>
                </a:solidFill>
                <a:uFill>
                  <a:noFill/>
                </a:uFill>
                <a:latin typeface="Lato"/>
                <a:ea typeface="Lato"/>
                <a:cs typeface="Lato"/>
                <a:sym typeface="Lato"/>
                <a:hlinkClick r:id="rId4"/>
              </a:rPr>
              <a:t>https://github.com/cosmoshackathon/CosmosDBHandsonLab</a:t>
            </a:r>
            <a:endParaRPr sz="1600">
              <a:latin typeface="Lato"/>
              <a:ea typeface="Lato"/>
              <a:cs typeface="Lato"/>
              <a:sym typeface="Lato"/>
            </a:endParaRPr>
          </a:p>
          <a:p>
            <a:pPr marL="0" lvl="0" indent="0" algn="l" rtl="0">
              <a:spcBef>
                <a:spcPts val="0"/>
              </a:spcBef>
              <a:spcAft>
                <a:spcPts val="0"/>
              </a:spcAft>
              <a:buNone/>
            </a:pPr>
            <a:endParaRPr/>
          </a:p>
        </p:txBody>
      </p:sp>
      <p:pic>
        <p:nvPicPr>
          <p:cNvPr id="720" name="Google Shape;720;p108"/>
          <p:cNvPicPr preferRelativeResize="0"/>
          <p:nvPr/>
        </p:nvPicPr>
        <p:blipFill>
          <a:blip r:embed="rId5">
            <a:alphaModFix/>
          </a:blip>
          <a:stretch>
            <a:fillRect/>
          </a:stretch>
        </p:blipFill>
        <p:spPr>
          <a:xfrm>
            <a:off x="2519400" y="772350"/>
            <a:ext cx="1139650" cy="11396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109"/>
          <p:cNvSpPr/>
          <p:nvPr/>
        </p:nvSpPr>
        <p:spPr>
          <a:xfrm>
            <a:off x="2697000" y="464100"/>
            <a:ext cx="6354300" cy="4679400"/>
          </a:xfrm>
          <a:prstGeom prst="rect">
            <a:avLst/>
          </a:prstGeom>
          <a:solidFill>
            <a:srgbClr val="FFFFFF"/>
          </a:solidFill>
          <a:ln>
            <a:noFill/>
          </a:ln>
        </p:spPr>
        <p:txBody>
          <a:bodyPr spcFirstLastPara="1" wrap="square" lIns="91425" tIns="91425" rIns="91425" bIns="91425" anchor="ctr" anchorCtr="0">
            <a:noAutofit/>
          </a:bodyPr>
          <a:lstStyle/>
          <a:p>
            <a:pPr marL="457200" lvl="0" indent="0" algn="l" rtl="0">
              <a:spcBef>
                <a:spcPts val="0"/>
              </a:spcBef>
              <a:spcAft>
                <a:spcPts val="0"/>
              </a:spcAft>
              <a:buClr>
                <a:schemeClr val="dk1"/>
              </a:buClr>
              <a:buSzPts val="1100"/>
              <a:buFont typeface="Arial"/>
              <a:buNone/>
            </a:pPr>
            <a:endParaRPr>
              <a:solidFill>
                <a:srgbClr val="3F3F3F"/>
              </a:solidFill>
              <a:latin typeface="Lato"/>
              <a:ea typeface="Lato"/>
              <a:cs typeface="Lato"/>
              <a:sym typeface="Lato"/>
            </a:endParaRPr>
          </a:p>
          <a:p>
            <a:pPr marL="0" marR="114300" lvl="0" indent="0" algn="l" rtl="0">
              <a:lnSpc>
                <a:spcPct val="115000"/>
              </a:lnSpc>
              <a:spcBef>
                <a:spcPts val="500"/>
              </a:spcBef>
              <a:spcAft>
                <a:spcPts val="0"/>
              </a:spcAft>
              <a:buClr>
                <a:schemeClr val="dk1"/>
              </a:buClr>
              <a:buSzPts val="1100"/>
              <a:buFont typeface="Arial"/>
              <a:buNone/>
            </a:pPr>
            <a:r>
              <a:rPr lang="en">
                <a:solidFill>
                  <a:srgbClr val="BB2938"/>
                </a:solidFill>
                <a:latin typeface="Lato"/>
                <a:ea typeface="Lato"/>
                <a:cs typeface="Lato"/>
                <a:sym typeface="Lato"/>
              </a:rPr>
              <a:t>       </a:t>
            </a:r>
            <a:endParaRPr>
              <a:solidFill>
                <a:srgbClr val="3F3F3F"/>
              </a:solidFill>
              <a:latin typeface="Lato"/>
              <a:ea typeface="Lato"/>
              <a:cs typeface="Lato"/>
              <a:sym typeface="Lato"/>
            </a:endParaRPr>
          </a:p>
          <a:p>
            <a:pPr marL="914400" lvl="0" indent="0" algn="l" rtl="0">
              <a:lnSpc>
                <a:spcPct val="115000"/>
              </a:lnSpc>
              <a:spcBef>
                <a:spcPts val="1000"/>
              </a:spcBef>
              <a:spcAft>
                <a:spcPts val="0"/>
              </a:spcAft>
              <a:buNone/>
            </a:pPr>
            <a:endParaRPr b="1">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Cosmos DB Resource Creation through Azure CLI</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Create twitter messages and upload to Cosmos DB</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b="1">
                <a:solidFill>
                  <a:srgbClr val="3F3F3F"/>
                </a:solidFill>
                <a:latin typeface="Lato"/>
                <a:ea typeface="Lato"/>
                <a:cs typeface="Lato"/>
                <a:sym typeface="Lato"/>
              </a:rPr>
              <a:t>Update / Replace tweet documents</a:t>
            </a:r>
            <a:endParaRPr b="1">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Upsert Tweet document</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Delete Tweet document</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Write SQL query to retrieve Tweet by Tweet Id</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Advanced SQL query (JOIN) to search Tweets based on HashTag</a:t>
            </a:r>
            <a:endParaRPr>
              <a:solidFill>
                <a:srgbClr val="3F3F3F"/>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p:txBody>
      </p:sp>
      <p:sp>
        <p:nvSpPr>
          <p:cNvPr id="726" name="Google Shape;726;p109"/>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LAB 1 - Querying Cosmo DB</a:t>
            </a:r>
            <a:endParaRPr sz="1700" b="0" i="0" u="none" strike="noStrike" cap="none">
              <a:solidFill>
                <a:srgbClr val="BB2938"/>
              </a:solidFill>
              <a:latin typeface="Lato"/>
              <a:ea typeface="Lato"/>
              <a:cs typeface="Lato"/>
              <a:sym typeface="Lato"/>
            </a:endParaRPr>
          </a:p>
        </p:txBody>
      </p:sp>
      <p:pic>
        <p:nvPicPr>
          <p:cNvPr id="727" name="Google Shape;727;p109"/>
          <p:cNvPicPr preferRelativeResize="0"/>
          <p:nvPr/>
        </p:nvPicPr>
        <p:blipFill>
          <a:blip r:embed="rId3">
            <a:alphaModFix/>
          </a:blip>
          <a:stretch>
            <a:fillRect/>
          </a:stretch>
        </p:blipFill>
        <p:spPr>
          <a:xfrm>
            <a:off x="402900" y="1918300"/>
            <a:ext cx="1784750" cy="1449201"/>
          </a:xfrm>
          <a:prstGeom prst="rect">
            <a:avLst/>
          </a:prstGeom>
          <a:noFill/>
          <a:ln>
            <a:noFill/>
          </a:ln>
        </p:spPr>
      </p:pic>
      <p:sp>
        <p:nvSpPr>
          <p:cNvPr id="728" name="Google Shape;728;p109"/>
          <p:cNvSpPr txBox="1"/>
          <p:nvPr/>
        </p:nvSpPr>
        <p:spPr>
          <a:xfrm>
            <a:off x="3448475" y="1140725"/>
            <a:ext cx="5896500" cy="4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BB2938"/>
                </a:solidFill>
                <a:uFill>
                  <a:noFill/>
                </a:uFill>
                <a:latin typeface="Lato"/>
                <a:ea typeface="Lato"/>
                <a:cs typeface="Lato"/>
                <a:sym typeface="Lato"/>
                <a:hlinkClick r:id="rId4"/>
              </a:rPr>
              <a:t>https://github.com/cosmoshackathon/CosmosDBHandsonLab</a:t>
            </a:r>
            <a:endParaRPr sz="1600">
              <a:latin typeface="Lato"/>
              <a:ea typeface="Lato"/>
              <a:cs typeface="Lato"/>
              <a:sym typeface="Lato"/>
            </a:endParaRPr>
          </a:p>
          <a:p>
            <a:pPr marL="0" lvl="0" indent="0" algn="l" rtl="0">
              <a:spcBef>
                <a:spcPts val="0"/>
              </a:spcBef>
              <a:spcAft>
                <a:spcPts val="0"/>
              </a:spcAft>
              <a:buNone/>
            </a:pPr>
            <a:endParaRPr/>
          </a:p>
        </p:txBody>
      </p:sp>
      <p:pic>
        <p:nvPicPr>
          <p:cNvPr id="729" name="Google Shape;729;p109"/>
          <p:cNvPicPr preferRelativeResize="0"/>
          <p:nvPr/>
        </p:nvPicPr>
        <p:blipFill>
          <a:blip r:embed="rId5">
            <a:alphaModFix/>
          </a:blip>
          <a:stretch>
            <a:fillRect/>
          </a:stretch>
        </p:blipFill>
        <p:spPr>
          <a:xfrm>
            <a:off x="2519400" y="772350"/>
            <a:ext cx="1139650" cy="1139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110"/>
          <p:cNvSpPr/>
          <p:nvPr/>
        </p:nvSpPr>
        <p:spPr>
          <a:xfrm>
            <a:off x="2697000" y="464100"/>
            <a:ext cx="6354300" cy="4679400"/>
          </a:xfrm>
          <a:prstGeom prst="rect">
            <a:avLst/>
          </a:prstGeom>
          <a:solidFill>
            <a:srgbClr val="FFFFFF"/>
          </a:solidFill>
          <a:ln>
            <a:noFill/>
          </a:ln>
        </p:spPr>
        <p:txBody>
          <a:bodyPr spcFirstLastPara="1" wrap="square" lIns="91425" tIns="91425" rIns="91425" bIns="91425" anchor="ctr" anchorCtr="0">
            <a:noAutofit/>
          </a:bodyPr>
          <a:lstStyle/>
          <a:p>
            <a:pPr marL="457200" lvl="0" indent="0" algn="l" rtl="0">
              <a:spcBef>
                <a:spcPts val="0"/>
              </a:spcBef>
              <a:spcAft>
                <a:spcPts val="0"/>
              </a:spcAft>
              <a:buClr>
                <a:schemeClr val="dk1"/>
              </a:buClr>
              <a:buSzPts val="1100"/>
              <a:buFont typeface="Arial"/>
              <a:buNone/>
            </a:pPr>
            <a:endParaRPr>
              <a:solidFill>
                <a:srgbClr val="3F3F3F"/>
              </a:solidFill>
              <a:latin typeface="Lato"/>
              <a:ea typeface="Lato"/>
              <a:cs typeface="Lato"/>
              <a:sym typeface="Lato"/>
            </a:endParaRPr>
          </a:p>
          <a:p>
            <a:pPr marL="0" marR="114300" lvl="0" indent="0" algn="l" rtl="0">
              <a:lnSpc>
                <a:spcPct val="115000"/>
              </a:lnSpc>
              <a:spcBef>
                <a:spcPts val="500"/>
              </a:spcBef>
              <a:spcAft>
                <a:spcPts val="0"/>
              </a:spcAft>
              <a:buClr>
                <a:schemeClr val="dk1"/>
              </a:buClr>
              <a:buSzPts val="1100"/>
              <a:buFont typeface="Arial"/>
              <a:buNone/>
            </a:pPr>
            <a:r>
              <a:rPr lang="en">
                <a:solidFill>
                  <a:srgbClr val="BB2938"/>
                </a:solidFill>
                <a:latin typeface="Lato"/>
                <a:ea typeface="Lato"/>
                <a:cs typeface="Lato"/>
                <a:sym typeface="Lato"/>
              </a:rPr>
              <a:t>       </a:t>
            </a:r>
            <a:endParaRPr>
              <a:solidFill>
                <a:srgbClr val="3F3F3F"/>
              </a:solidFill>
              <a:latin typeface="Lato"/>
              <a:ea typeface="Lato"/>
              <a:cs typeface="Lato"/>
              <a:sym typeface="Lato"/>
            </a:endParaRPr>
          </a:p>
          <a:p>
            <a:pPr marL="914400" lvl="0" indent="0" algn="l" rtl="0">
              <a:lnSpc>
                <a:spcPct val="115000"/>
              </a:lnSpc>
              <a:spcBef>
                <a:spcPts val="1000"/>
              </a:spcBef>
              <a:spcAft>
                <a:spcPts val="0"/>
              </a:spcAft>
              <a:buNone/>
            </a:pPr>
            <a:endParaRPr b="1">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Cosmos DB Resource Creation through Azure CLI</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Create twitter messages and upload to Cosmos DB</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Update / Replace tweet documents</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b="1">
                <a:solidFill>
                  <a:srgbClr val="3F3F3F"/>
                </a:solidFill>
                <a:latin typeface="Lato"/>
                <a:ea typeface="Lato"/>
                <a:cs typeface="Lato"/>
                <a:sym typeface="Lato"/>
              </a:rPr>
              <a:t>Upsert Tweet document</a:t>
            </a:r>
            <a:endParaRPr b="1">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Delete Tweet document</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Write SQL query to retrieve Tweet by Tweet Id</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Advanced SQL query (JOIN) to search Tweets based on HashTag</a:t>
            </a:r>
            <a:endParaRPr>
              <a:solidFill>
                <a:srgbClr val="3F3F3F"/>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p:txBody>
      </p:sp>
      <p:sp>
        <p:nvSpPr>
          <p:cNvPr id="735" name="Google Shape;735;p110"/>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LAB 1 - Querying Cosmo DB</a:t>
            </a:r>
            <a:endParaRPr sz="1700" b="0" i="0" u="none" strike="noStrike" cap="none">
              <a:solidFill>
                <a:srgbClr val="BB2938"/>
              </a:solidFill>
              <a:latin typeface="Lato"/>
              <a:ea typeface="Lato"/>
              <a:cs typeface="Lato"/>
              <a:sym typeface="Lato"/>
            </a:endParaRPr>
          </a:p>
        </p:txBody>
      </p:sp>
      <p:pic>
        <p:nvPicPr>
          <p:cNvPr id="736" name="Google Shape;736;p110"/>
          <p:cNvPicPr preferRelativeResize="0"/>
          <p:nvPr/>
        </p:nvPicPr>
        <p:blipFill>
          <a:blip r:embed="rId3">
            <a:alphaModFix/>
          </a:blip>
          <a:stretch>
            <a:fillRect/>
          </a:stretch>
        </p:blipFill>
        <p:spPr>
          <a:xfrm>
            <a:off x="402900" y="1918300"/>
            <a:ext cx="1784750" cy="1449201"/>
          </a:xfrm>
          <a:prstGeom prst="rect">
            <a:avLst/>
          </a:prstGeom>
          <a:noFill/>
          <a:ln>
            <a:noFill/>
          </a:ln>
        </p:spPr>
      </p:pic>
      <p:sp>
        <p:nvSpPr>
          <p:cNvPr id="737" name="Google Shape;737;p110"/>
          <p:cNvSpPr txBox="1"/>
          <p:nvPr/>
        </p:nvSpPr>
        <p:spPr>
          <a:xfrm>
            <a:off x="3448475" y="1140725"/>
            <a:ext cx="5896500" cy="4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BB2938"/>
                </a:solidFill>
                <a:uFill>
                  <a:noFill/>
                </a:uFill>
                <a:latin typeface="Lato"/>
                <a:ea typeface="Lato"/>
                <a:cs typeface="Lato"/>
                <a:sym typeface="Lato"/>
                <a:hlinkClick r:id="rId4"/>
              </a:rPr>
              <a:t>https://github.com/cosmoshackathon/CosmosDBHandsonLab</a:t>
            </a:r>
            <a:endParaRPr sz="1600">
              <a:latin typeface="Lato"/>
              <a:ea typeface="Lato"/>
              <a:cs typeface="Lato"/>
              <a:sym typeface="Lato"/>
            </a:endParaRPr>
          </a:p>
          <a:p>
            <a:pPr marL="0" lvl="0" indent="0" algn="l" rtl="0">
              <a:spcBef>
                <a:spcPts val="0"/>
              </a:spcBef>
              <a:spcAft>
                <a:spcPts val="0"/>
              </a:spcAft>
              <a:buNone/>
            </a:pPr>
            <a:endParaRPr/>
          </a:p>
        </p:txBody>
      </p:sp>
      <p:pic>
        <p:nvPicPr>
          <p:cNvPr id="738" name="Google Shape;738;p110"/>
          <p:cNvPicPr preferRelativeResize="0"/>
          <p:nvPr/>
        </p:nvPicPr>
        <p:blipFill>
          <a:blip r:embed="rId5">
            <a:alphaModFix/>
          </a:blip>
          <a:stretch>
            <a:fillRect/>
          </a:stretch>
        </p:blipFill>
        <p:spPr>
          <a:xfrm>
            <a:off x="2519400" y="772350"/>
            <a:ext cx="1139650" cy="11396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111"/>
          <p:cNvSpPr/>
          <p:nvPr/>
        </p:nvSpPr>
        <p:spPr>
          <a:xfrm>
            <a:off x="2697000" y="464100"/>
            <a:ext cx="6354300" cy="4679400"/>
          </a:xfrm>
          <a:prstGeom prst="rect">
            <a:avLst/>
          </a:prstGeom>
          <a:solidFill>
            <a:srgbClr val="FFFFFF"/>
          </a:solidFill>
          <a:ln>
            <a:noFill/>
          </a:ln>
        </p:spPr>
        <p:txBody>
          <a:bodyPr spcFirstLastPara="1" wrap="square" lIns="91425" tIns="91425" rIns="91425" bIns="91425" anchor="ctr" anchorCtr="0">
            <a:noAutofit/>
          </a:bodyPr>
          <a:lstStyle/>
          <a:p>
            <a:pPr marL="457200" lvl="0" indent="0" algn="l" rtl="0">
              <a:spcBef>
                <a:spcPts val="0"/>
              </a:spcBef>
              <a:spcAft>
                <a:spcPts val="0"/>
              </a:spcAft>
              <a:buClr>
                <a:schemeClr val="dk1"/>
              </a:buClr>
              <a:buSzPts val="1100"/>
              <a:buFont typeface="Arial"/>
              <a:buNone/>
            </a:pPr>
            <a:endParaRPr>
              <a:solidFill>
                <a:srgbClr val="3F3F3F"/>
              </a:solidFill>
              <a:latin typeface="Lato"/>
              <a:ea typeface="Lato"/>
              <a:cs typeface="Lato"/>
              <a:sym typeface="Lato"/>
            </a:endParaRPr>
          </a:p>
          <a:p>
            <a:pPr marL="0" marR="114300" lvl="0" indent="0" algn="l" rtl="0">
              <a:lnSpc>
                <a:spcPct val="115000"/>
              </a:lnSpc>
              <a:spcBef>
                <a:spcPts val="500"/>
              </a:spcBef>
              <a:spcAft>
                <a:spcPts val="0"/>
              </a:spcAft>
              <a:buClr>
                <a:schemeClr val="dk1"/>
              </a:buClr>
              <a:buSzPts val="1100"/>
              <a:buFont typeface="Arial"/>
              <a:buNone/>
            </a:pPr>
            <a:r>
              <a:rPr lang="en">
                <a:solidFill>
                  <a:srgbClr val="BB2938"/>
                </a:solidFill>
                <a:latin typeface="Lato"/>
                <a:ea typeface="Lato"/>
                <a:cs typeface="Lato"/>
                <a:sym typeface="Lato"/>
              </a:rPr>
              <a:t>       </a:t>
            </a:r>
            <a:endParaRPr>
              <a:solidFill>
                <a:srgbClr val="3F3F3F"/>
              </a:solidFill>
              <a:latin typeface="Lato"/>
              <a:ea typeface="Lato"/>
              <a:cs typeface="Lato"/>
              <a:sym typeface="Lato"/>
            </a:endParaRPr>
          </a:p>
          <a:p>
            <a:pPr marL="914400" lvl="0" indent="0" algn="l" rtl="0">
              <a:lnSpc>
                <a:spcPct val="115000"/>
              </a:lnSpc>
              <a:spcBef>
                <a:spcPts val="1000"/>
              </a:spcBef>
              <a:spcAft>
                <a:spcPts val="0"/>
              </a:spcAft>
              <a:buNone/>
            </a:pPr>
            <a:endParaRPr b="1">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Cosmos DB Resource Creation through Azure CLI</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Create twitter messages and upload to Cosmos DB</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Update / Replace tweet documents</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Upsert Tweet document</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b="1">
                <a:solidFill>
                  <a:srgbClr val="3F3F3F"/>
                </a:solidFill>
                <a:latin typeface="Lato"/>
                <a:ea typeface="Lato"/>
                <a:cs typeface="Lato"/>
                <a:sym typeface="Lato"/>
              </a:rPr>
              <a:t>Delete Tweet document</a:t>
            </a:r>
            <a:endParaRPr b="1">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Write SQL query to retrieve Tweet by Tweet Id</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Advanced SQL query (JOIN) to search Tweets based on HashTag</a:t>
            </a:r>
            <a:endParaRPr>
              <a:solidFill>
                <a:srgbClr val="3F3F3F"/>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p:txBody>
      </p:sp>
      <p:sp>
        <p:nvSpPr>
          <p:cNvPr id="744" name="Google Shape;744;p111"/>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LAB 1 - Querying Cosmo DB</a:t>
            </a:r>
            <a:endParaRPr sz="1700" b="0" i="0" u="none" strike="noStrike" cap="none">
              <a:solidFill>
                <a:srgbClr val="BB2938"/>
              </a:solidFill>
              <a:latin typeface="Lato"/>
              <a:ea typeface="Lato"/>
              <a:cs typeface="Lato"/>
              <a:sym typeface="Lato"/>
            </a:endParaRPr>
          </a:p>
        </p:txBody>
      </p:sp>
      <p:pic>
        <p:nvPicPr>
          <p:cNvPr id="745" name="Google Shape;745;p111"/>
          <p:cNvPicPr preferRelativeResize="0"/>
          <p:nvPr/>
        </p:nvPicPr>
        <p:blipFill>
          <a:blip r:embed="rId3">
            <a:alphaModFix/>
          </a:blip>
          <a:stretch>
            <a:fillRect/>
          </a:stretch>
        </p:blipFill>
        <p:spPr>
          <a:xfrm>
            <a:off x="402900" y="1918300"/>
            <a:ext cx="1784750" cy="1449201"/>
          </a:xfrm>
          <a:prstGeom prst="rect">
            <a:avLst/>
          </a:prstGeom>
          <a:noFill/>
          <a:ln>
            <a:noFill/>
          </a:ln>
        </p:spPr>
      </p:pic>
      <p:sp>
        <p:nvSpPr>
          <p:cNvPr id="746" name="Google Shape;746;p111"/>
          <p:cNvSpPr txBox="1"/>
          <p:nvPr/>
        </p:nvSpPr>
        <p:spPr>
          <a:xfrm>
            <a:off x="3448475" y="1140725"/>
            <a:ext cx="5896500" cy="4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BB2938"/>
                </a:solidFill>
                <a:uFill>
                  <a:noFill/>
                </a:uFill>
                <a:latin typeface="Lato"/>
                <a:ea typeface="Lato"/>
                <a:cs typeface="Lato"/>
                <a:sym typeface="Lato"/>
                <a:hlinkClick r:id="rId4"/>
              </a:rPr>
              <a:t>https://github.com/cosmoshackathon/CosmosDBHandsonLab</a:t>
            </a:r>
            <a:endParaRPr sz="1600">
              <a:latin typeface="Lato"/>
              <a:ea typeface="Lato"/>
              <a:cs typeface="Lato"/>
              <a:sym typeface="Lato"/>
            </a:endParaRPr>
          </a:p>
          <a:p>
            <a:pPr marL="0" lvl="0" indent="0" algn="l" rtl="0">
              <a:spcBef>
                <a:spcPts val="0"/>
              </a:spcBef>
              <a:spcAft>
                <a:spcPts val="0"/>
              </a:spcAft>
              <a:buNone/>
            </a:pPr>
            <a:endParaRPr/>
          </a:p>
        </p:txBody>
      </p:sp>
      <p:pic>
        <p:nvPicPr>
          <p:cNvPr id="747" name="Google Shape;747;p111"/>
          <p:cNvPicPr preferRelativeResize="0"/>
          <p:nvPr/>
        </p:nvPicPr>
        <p:blipFill>
          <a:blip r:embed="rId5">
            <a:alphaModFix/>
          </a:blip>
          <a:stretch>
            <a:fillRect/>
          </a:stretch>
        </p:blipFill>
        <p:spPr>
          <a:xfrm>
            <a:off x="2519400" y="772350"/>
            <a:ext cx="1139650" cy="1139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112"/>
          <p:cNvSpPr/>
          <p:nvPr/>
        </p:nvSpPr>
        <p:spPr>
          <a:xfrm>
            <a:off x="2697000" y="464100"/>
            <a:ext cx="6354300" cy="4679400"/>
          </a:xfrm>
          <a:prstGeom prst="rect">
            <a:avLst/>
          </a:prstGeom>
          <a:solidFill>
            <a:srgbClr val="FFFFFF"/>
          </a:solidFill>
          <a:ln>
            <a:noFill/>
          </a:ln>
        </p:spPr>
        <p:txBody>
          <a:bodyPr spcFirstLastPara="1" wrap="square" lIns="91425" tIns="91425" rIns="91425" bIns="91425" anchor="ctr" anchorCtr="0">
            <a:noAutofit/>
          </a:bodyPr>
          <a:lstStyle/>
          <a:p>
            <a:pPr marL="457200" lvl="0" indent="0" algn="l" rtl="0">
              <a:spcBef>
                <a:spcPts val="0"/>
              </a:spcBef>
              <a:spcAft>
                <a:spcPts val="0"/>
              </a:spcAft>
              <a:buClr>
                <a:schemeClr val="dk1"/>
              </a:buClr>
              <a:buSzPts val="1100"/>
              <a:buFont typeface="Arial"/>
              <a:buNone/>
            </a:pPr>
            <a:endParaRPr>
              <a:solidFill>
                <a:srgbClr val="3F3F3F"/>
              </a:solidFill>
              <a:latin typeface="Lato"/>
              <a:ea typeface="Lato"/>
              <a:cs typeface="Lato"/>
              <a:sym typeface="Lato"/>
            </a:endParaRPr>
          </a:p>
          <a:p>
            <a:pPr marL="0" marR="114300" lvl="0" indent="0" algn="l" rtl="0">
              <a:lnSpc>
                <a:spcPct val="115000"/>
              </a:lnSpc>
              <a:spcBef>
                <a:spcPts val="500"/>
              </a:spcBef>
              <a:spcAft>
                <a:spcPts val="0"/>
              </a:spcAft>
              <a:buClr>
                <a:schemeClr val="dk1"/>
              </a:buClr>
              <a:buSzPts val="1100"/>
              <a:buFont typeface="Arial"/>
              <a:buNone/>
            </a:pPr>
            <a:r>
              <a:rPr lang="en">
                <a:solidFill>
                  <a:srgbClr val="BB2938"/>
                </a:solidFill>
                <a:latin typeface="Lato"/>
                <a:ea typeface="Lato"/>
                <a:cs typeface="Lato"/>
                <a:sym typeface="Lato"/>
              </a:rPr>
              <a:t>       </a:t>
            </a:r>
            <a:endParaRPr>
              <a:solidFill>
                <a:srgbClr val="3F3F3F"/>
              </a:solidFill>
              <a:latin typeface="Lato"/>
              <a:ea typeface="Lato"/>
              <a:cs typeface="Lato"/>
              <a:sym typeface="Lato"/>
            </a:endParaRPr>
          </a:p>
          <a:p>
            <a:pPr marL="914400" lvl="0" indent="0" algn="l" rtl="0">
              <a:lnSpc>
                <a:spcPct val="115000"/>
              </a:lnSpc>
              <a:spcBef>
                <a:spcPts val="1000"/>
              </a:spcBef>
              <a:spcAft>
                <a:spcPts val="0"/>
              </a:spcAft>
              <a:buNone/>
            </a:pPr>
            <a:endParaRPr b="1">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Cosmos DB Resource Creation through Azure CLI</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Create twitter messages and upload to Cosmos DB</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Update / Replace tweet documents</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Upsert Tweet document</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Delete Tweet document</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b="1">
                <a:solidFill>
                  <a:srgbClr val="3F3F3F"/>
                </a:solidFill>
                <a:latin typeface="Lato"/>
                <a:ea typeface="Lato"/>
                <a:cs typeface="Lato"/>
                <a:sym typeface="Lato"/>
              </a:rPr>
              <a:t>Write SQL query to retrieve Tweet by Tweet Id</a:t>
            </a:r>
            <a:endParaRPr b="1">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Advanced SQL query (JOIN) to search Tweets based on HashTag</a:t>
            </a:r>
            <a:endParaRPr>
              <a:solidFill>
                <a:srgbClr val="3F3F3F"/>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p:txBody>
      </p:sp>
      <p:sp>
        <p:nvSpPr>
          <p:cNvPr id="753" name="Google Shape;753;p112"/>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LAB 1 - Querying Cosmo DB</a:t>
            </a:r>
            <a:endParaRPr sz="1700" b="0" i="0" u="none" strike="noStrike" cap="none">
              <a:solidFill>
                <a:srgbClr val="BB2938"/>
              </a:solidFill>
              <a:latin typeface="Lato"/>
              <a:ea typeface="Lato"/>
              <a:cs typeface="Lato"/>
              <a:sym typeface="Lato"/>
            </a:endParaRPr>
          </a:p>
        </p:txBody>
      </p:sp>
      <p:pic>
        <p:nvPicPr>
          <p:cNvPr id="754" name="Google Shape;754;p112"/>
          <p:cNvPicPr preferRelativeResize="0"/>
          <p:nvPr/>
        </p:nvPicPr>
        <p:blipFill>
          <a:blip r:embed="rId3">
            <a:alphaModFix/>
          </a:blip>
          <a:stretch>
            <a:fillRect/>
          </a:stretch>
        </p:blipFill>
        <p:spPr>
          <a:xfrm>
            <a:off x="402900" y="1918300"/>
            <a:ext cx="1784750" cy="1449201"/>
          </a:xfrm>
          <a:prstGeom prst="rect">
            <a:avLst/>
          </a:prstGeom>
          <a:noFill/>
          <a:ln>
            <a:noFill/>
          </a:ln>
        </p:spPr>
      </p:pic>
      <p:sp>
        <p:nvSpPr>
          <p:cNvPr id="755" name="Google Shape;755;p112"/>
          <p:cNvSpPr txBox="1"/>
          <p:nvPr/>
        </p:nvSpPr>
        <p:spPr>
          <a:xfrm>
            <a:off x="3448475" y="1140725"/>
            <a:ext cx="5896500" cy="4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BB2938"/>
                </a:solidFill>
                <a:uFill>
                  <a:noFill/>
                </a:uFill>
                <a:latin typeface="Lato"/>
                <a:ea typeface="Lato"/>
                <a:cs typeface="Lato"/>
                <a:sym typeface="Lato"/>
                <a:hlinkClick r:id="rId4"/>
              </a:rPr>
              <a:t>https://github.com/cosmoshackathon/CosmosDBHandsonLab</a:t>
            </a:r>
            <a:endParaRPr sz="1600">
              <a:latin typeface="Lato"/>
              <a:ea typeface="Lato"/>
              <a:cs typeface="Lato"/>
              <a:sym typeface="Lato"/>
            </a:endParaRPr>
          </a:p>
          <a:p>
            <a:pPr marL="0" lvl="0" indent="0" algn="l" rtl="0">
              <a:spcBef>
                <a:spcPts val="0"/>
              </a:spcBef>
              <a:spcAft>
                <a:spcPts val="0"/>
              </a:spcAft>
              <a:buNone/>
            </a:pPr>
            <a:endParaRPr/>
          </a:p>
        </p:txBody>
      </p:sp>
      <p:pic>
        <p:nvPicPr>
          <p:cNvPr id="756" name="Google Shape;756;p112"/>
          <p:cNvPicPr preferRelativeResize="0"/>
          <p:nvPr/>
        </p:nvPicPr>
        <p:blipFill>
          <a:blip r:embed="rId5">
            <a:alphaModFix/>
          </a:blip>
          <a:stretch>
            <a:fillRect/>
          </a:stretch>
        </p:blipFill>
        <p:spPr>
          <a:xfrm>
            <a:off x="2519400" y="772350"/>
            <a:ext cx="1139650" cy="1139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113"/>
          <p:cNvSpPr/>
          <p:nvPr/>
        </p:nvSpPr>
        <p:spPr>
          <a:xfrm>
            <a:off x="2697000" y="464100"/>
            <a:ext cx="6354300" cy="4679400"/>
          </a:xfrm>
          <a:prstGeom prst="rect">
            <a:avLst/>
          </a:prstGeom>
          <a:solidFill>
            <a:srgbClr val="FFFFFF"/>
          </a:solidFill>
          <a:ln>
            <a:noFill/>
          </a:ln>
        </p:spPr>
        <p:txBody>
          <a:bodyPr spcFirstLastPara="1" wrap="square" lIns="91425" tIns="91425" rIns="91425" bIns="91425" anchor="ctr" anchorCtr="0">
            <a:noAutofit/>
          </a:bodyPr>
          <a:lstStyle/>
          <a:p>
            <a:pPr marL="457200" lvl="0" indent="0" algn="l" rtl="0">
              <a:spcBef>
                <a:spcPts val="0"/>
              </a:spcBef>
              <a:spcAft>
                <a:spcPts val="0"/>
              </a:spcAft>
              <a:buClr>
                <a:schemeClr val="dk1"/>
              </a:buClr>
              <a:buSzPts val="1100"/>
              <a:buFont typeface="Arial"/>
              <a:buNone/>
            </a:pPr>
            <a:endParaRPr>
              <a:solidFill>
                <a:srgbClr val="3F3F3F"/>
              </a:solidFill>
              <a:latin typeface="Lato"/>
              <a:ea typeface="Lato"/>
              <a:cs typeface="Lato"/>
              <a:sym typeface="Lato"/>
            </a:endParaRPr>
          </a:p>
          <a:p>
            <a:pPr marL="0" marR="114300" lvl="0" indent="0" algn="l" rtl="0">
              <a:lnSpc>
                <a:spcPct val="115000"/>
              </a:lnSpc>
              <a:spcBef>
                <a:spcPts val="500"/>
              </a:spcBef>
              <a:spcAft>
                <a:spcPts val="0"/>
              </a:spcAft>
              <a:buClr>
                <a:schemeClr val="dk1"/>
              </a:buClr>
              <a:buSzPts val="1100"/>
              <a:buFont typeface="Arial"/>
              <a:buNone/>
            </a:pPr>
            <a:r>
              <a:rPr lang="en">
                <a:solidFill>
                  <a:srgbClr val="BB2938"/>
                </a:solidFill>
                <a:latin typeface="Lato"/>
                <a:ea typeface="Lato"/>
                <a:cs typeface="Lato"/>
                <a:sym typeface="Lato"/>
              </a:rPr>
              <a:t>       </a:t>
            </a:r>
            <a:endParaRPr>
              <a:solidFill>
                <a:srgbClr val="3F3F3F"/>
              </a:solidFill>
              <a:latin typeface="Lato"/>
              <a:ea typeface="Lato"/>
              <a:cs typeface="Lato"/>
              <a:sym typeface="Lato"/>
            </a:endParaRPr>
          </a:p>
          <a:p>
            <a:pPr marL="914400" lvl="0" indent="0" algn="l" rtl="0">
              <a:lnSpc>
                <a:spcPct val="115000"/>
              </a:lnSpc>
              <a:spcBef>
                <a:spcPts val="1000"/>
              </a:spcBef>
              <a:spcAft>
                <a:spcPts val="0"/>
              </a:spcAft>
              <a:buNone/>
            </a:pPr>
            <a:endParaRPr b="1">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Cosmos DB Resource Creation through Azure CLI</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Create twitter messages and upload to Cosmos DB</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Update / Replace tweet documents</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Upsert Tweet document</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Delete Tweet document</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Write SQL query to retrieve Tweet by Tweet Id</a:t>
            </a:r>
            <a:endParaRPr>
              <a:solidFill>
                <a:srgbClr val="3F3F3F"/>
              </a:solidFill>
              <a:latin typeface="Lato"/>
              <a:ea typeface="Lato"/>
              <a:cs typeface="Lato"/>
              <a:sym typeface="Lato"/>
            </a:endParaRPr>
          </a:p>
          <a:p>
            <a:pPr marL="914400" lvl="0" indent="-317500" algn="l" rtl="0">
              <a:lnSpc>
                <a:spcPct val="115000"/>
              </a:lnSpc>
              <a:spcBef>
                <a:spcPts val="0"/>
              </a:spcBef>
              <a:spcAft>
                <a:spcPts val="0"/>
              </a:spcAft>
              <a:buClr>
                <a:srgbClr val="3F3F3F"/>
              </a:buClr>
              <a:buSzPts val="1400"/>
              <a:buFont typeface="Lato"/>
              <a:buAutoNum type="arabicPeriod"/>
            </a:pPr>
            <a:r>
              <a:rPr lang="en" b="1">
                <a:solidFill>
                  <a:srgbClr val="3F3F3F"/>
                </a:solidFill>
                <a:latin typeface="Lato"/>
                <a:ea typeface="Lato"/>
                <a:cs typeface="Lato"/>
                <a:sym typeface="Lato"/>
              </a:rPr>
              <a:t>Advanced SQL query (JOIN) to search Tweets based on HashTag</a:t>
            </a:r>
            <a:endParaRPr b="1">
              <a:solidFill>
                <a:srgbClr val="3F3F3F"/>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p:txBody>
      </p:sp>
      <p:sp>
        <p:nvSpPr>
          <p:cNvPr id="762" name="Google Shape;762;p113"/>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LAB 1 - Querying Cosmo DB</a:t>
            </a:r>
            <a:endParaRPr sz="1700" b="0" i="0" u="none" strike="noStrike" cap="none">
              <a:solidFill>
                <a:srgbClr val="BB2938"/>
              </a:solidFill>
              <a:latin typeface="Lato"/>
              <a:ea typeface="Lato"/>
              <a:cs typeface="Lato"/>
              <a:sym typeface="Lato"/>
            </a:endParaRPr>
          </a:p>
        </p:txBody>
      </p:sp>
      <p:pic>
        <p:nvPicPr>
          <p:cNvPr id="763" name="Google Shape;763;p113"/>
          <p:cNvPicPr preferRelativeResize="0"/>
          <p:nvPr/>
        </p:nvPicPr>
        <p:blipFill>
          <a:blip r:embed="rId3">
            <a:alphaModFix/>
          </a:blip>
          <a:stretch>
            <a:fillRect/>
          </a:stretch>
        </p:blipFill>
        <p:spPr>
          <a:xfrm>
            <a:off x="402900" y="1918300"/>
            <a:ext cx="1784750" cy="1449201"/>
          </a:xfrm>
          <a:prstGeom prst="rect">
            <a:avLst/>
          </a:prstGeom>
          <a:noFill/>
          <a:ln>
            <a:noFill/>
          </a:ln>
        </p:spPr>
      </p:pic>
      <p:sp>
        <p:nvSpPr>
          <p:cNvPr id="764" name="Google Shape;764;p113"/>
          <p:cNvSpPr txBox="1"/>
          <p:nvPr/>
        </p:nvSpPr>
        <p:spPr>
          <a:xfrm>
            <a:off x="3448475" y="1140725"/>
            <a:ext cx="5896500" cy="4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BB2938"/>
                </a:solidFill>
                <a:uFill>
                  <a:noFill/>
                </a:uFill>
                <a:latin typeface="Lato"/>
                <a:ea typeface="Lato"/>
                <a:cs typeface="Lato"/>
                <a:sym typeface="Lato"/>
                <a:hlinkClick r:id="rId4"/>
              </a:rPr>
              <a:t>https://github.com/cosmoshackathon/CosmosDBHandsonLab</a:t>
            </a:r>
            <a:endParaRPr sz="1600">
              <a:latin typeface="Lato"/>
              <a:ea typeface="Lato"/>
              <a:cs typeface="Lato"/>
              <a:sym typeface="Lato"/>
            </a:endParaRPr>
          </a:p>
          <a:p>
            <a:pPr marL="0" lvl="0" indent="0" algn="l" rtl="0">
              <a:spcBef>
                <a:spcPts val="0"/>
              </a:spcBef>
              <a:spcAft>
                <a:spcPts val="0"/>
              </a:spcAft>
              <a:buNone/>
            </a:pPr>
            <a:endParaRPr/>
          </a:p>
        </p:txBody>
      </p:sp>
      <p:pic>
        <p:nvPicPr>
          <p:cNvPr id="765" name="Google Shape;765;p113"/>
          <p:cNvPicPr preferRelativeResize="0"/>
          <p:nvPr/>
        </p:nvPicPr>
        <p:blipFill>
          <a:blip r:embed="rId5">
            <a:alphaModFix/>
          </a:blip>
          <a:stretch>
            <a:fillRect/>
          </a:stretch>
        </p:blipFill>
        <p:spPr>
          <a:xfrm>
            <a:off x="2519400" y="772350"/>
            <a:ext cx="1139650" cy="11396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114"/>
          <p:cNvSpPr txBox="1">
            <a:spLocks noGrp="1"/>
          </p:cNvSpPr>
          <p:nvPr>
            <p:ph type="title"/>
          </p:nvPr>
        </p:nvSpPr>
        <p:spPr>
          <a:xfrm>
            <a:off x="125825" y="0"/>
            <a:ext cx="84393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AGENDA</a:t>
            </a:r>
            <a:endParaRPr sz="1700" b="0" i="0" u="none" strike="noStrike" cap="none">
              <a:solidFill>
                <a:srgbClr val="BB2938"/>
              </a:solidFill>
              <a:latin typeface="Lato"/>
              <a:ea typeface="Lato"/>
              <a:cs typeface="Lato"/>
              <a:sym typeface="Lato"/>
            </a:endParaRPr>
          </a:p>
        </p:txBody>
      </p:sp>
      <p:sp>
        <p:nvSpPr>
          <p:cNvPr id="771" name="Google Shape;771;p114"/>
          <p:cNvSpPr txBox="1"/>
          <p:nvPr/>
        </p:nvSpPr>
        <p:spPr>
          <a:xfrm>
            <a:off x="4582000" y="618750"/>
            <a:ext cx="4016700" cy="43701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Lixar Intro</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Review Cosmos DB </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Resource Hierarchy</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LAB - Querying Cosmos DB </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800" b="1" dirty="0">
                <a:solidFill>
                  <a:srgbClr val="595959"/>
                </a:solidFill>
                <a:latin typeface="Lato"/>
                <a:ea typeface="Lato"/>
                <a:cs typeface="Lato"/>
                <a:sym typeface="Lato"/>
              </a:rPr>
              <a:t>Request Units</a:t>
            </a:r>
            <a:endParaRPr sz="1800" b="1" dirty="0">
              <a:solidFill>
                <a:srgbClr val="595959"/>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Partitioning </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Modeling and Planning </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LAB - Change Feed</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LAB -Spark Connector </a:t>
            </a:r>
            <a:endParaRPr sz="1600" b="1"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Troubleshooting</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Security and GDPR</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Wrap Up</a:t>
            </a:r>
            <a:endParaRPr sz="1600" dirty="0">
              <a:solidFill>
                <a:schemeClr val="bg1">
                  <a:lumMod val="75000"/>
                </a:schemeClr>
              </a:solidFill>
              <a:latin typeface="Lato"/>
              <a:ea typeface="Lato"/>
              <a:cs typeface="Lato"/>
              <a:sym typeface="Lato"/>
            </a:endParaRPr>
          </a:p>
        </p:txBody>
      </p:sp>
      <p:cxnSp>
        <p:nvCxnSpPr>
          <p:cNvPr id="772" name="Google Shape;772;p114"/>
          <p:cNvCxnSpPr/>
          <p:nvPr/>
        </p:nvCxnSpPr>
        <p:spPr>
          <a:xfrm rot="10800000">
            <a:off x="4401125" y="649750"/>
            <a:ext cx="54000" cy="4215300"/>
          </a:xfrm>
          <a:prstGeom prst="straightConnector1">
            <a:avLst/>
          </a:prstGeom>
          <a:noFill/>
          <a:ln w="19050" cap="flat" cmpd="sng">
            <a:solidFill>
              <a:srgbClr val="BB2938"/>
            </a:solidFill>
            <a:prstDash val="solid"/>
            <a:round/>
            <a:headEnd type="none" w="med" len="med"/>
            <a:tailEnd type="none" w="med" len="med"/>
          </a:ln>
        </p:spPr>
      </p:cxnSp>
      <p:pic>
        <p:nvPicPr>
          <p:cNvPr id="773" name="Google Shape;773;p114"/>
          <p:cNvPicPr preferRelativeResize="0"/>
          <p:nvPr/>
        </p:nvPicPr>
        <p:blipFill>
          <a:blip r:embed="rId3">
            <a:alphaModFix/>
          </a:blip>
          <a:stretch>
            <a:fillRect/>
          </a:stretch>
        </p:blipFill>
        <p:spPr>
          <a:xfrm>
            <a:off x="0" y="464100"/>
            <a:ext cx="4087600" cy="46794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115"/>
          <p:cNvSpPr/>
          <p:nvPr/>
        </p:nvSpPr>
        <p:spPr>
          <a:xfrm>
            <a:off x="2890625" y="464100"/>
            <a:ext cx="5673600" cy="4679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115"/>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C11521"/>
              </a:buClr>
              <a:buSzPts val="1100"/>
              <a:buFont typeface="Lato"/>
              <a:buNone/>
            </a:pPr>
            <a:r>
              <a:rPr lang="en">
                <a:solidFill>
                  <a:srgbClr val="BB2938"/>
                </a:solidFill>
              </a:rPr>
              <a:t>Request Units</a:t>
            </a:r>
            <a:endParaRPr>
              <a:solidFill>
                <a:srgbClr val="BB2938"/>
              </a:solidFill>
            </a:endParaRPr>
          </a:p>
        </p:txBody>
      </p:sp>
      <p:sp>
        <p:nvSpPr>
          <p:cNvPr id="780" name="Google Shape;780;p115"/>
          <p:cNvSpPr txBox="1"/>
          <p:nvPr/>
        </p:nvSpPr>
        <p:spPr>
          <a:xfrm>
            <a:off x="3213600" y="1167388"/>
            <a:ext cx="5259300" cy="2884800"/>
          </a:xfrm>
          <a:prstGeom prst="rect">
            <a:avLst/>
          </a:prstGeom>
          <a:noFill/>
          <a:ln>
            <a:noFill/>
          </a:ln>
        </p:spPr>
        <p:txBody>
          <a:bodyPr spcFirstLastPara="1" wrap="square" lIns="91425" tIns="45700" rIns="91425" bIns="45700" anchor="ctr" anchorCtr="0">
            <a:noAutofit/>
          </a:bodyPr>
          <a:lstStyle/>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Request Units (RU) is a rate-based currency</a:t>
            </a:r>
            <a:endParaRPr>
              <a:solidFill>
                <a:schemeClr val="dk1"/>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Abstracts physical resources for performing requests</a:t>
            </a:r>
            <a:endParaRPr>
              <a:solidFill>
                <a:schemeClr val="dk1"/>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Key to providing isolation in a multi-tenant environment </a:t>
            </a:r>
            <a:endParaRPr>
              <a:solidFill>
                <a:schemeClr val="dk1"/>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Enables SLAs for predictable performance</a:t>
            </a:r>
            <a:endParaRPr>
              <a:solidFill>
                <a:schemeClr val="dk1"/>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Foreground and background activities</a:t>
            </a:r>
            <a:endParaRPr>
              <a:solidFill>
                <a:srgbClr val="3F3F3F"/>
              </a:solidFill>
              <a:latin typeface="Lato"/>
              <a:ea typeface="Lato"/>
              <a:cs typeface="Lato"/>
              <a:sym typeface="Lato"/>
            </a:endParaRPr>
          </a:p>
        </p:txBody>
      </p:sp>
      <p:grpSp>
        <p:nvGrpSpPr>
          <p:cNvPr id="781" name="Google Shape;781;p115"/>
          <p:cNvGrpSpPr/>
          <p:nvPr/>
        </p:nvGrpSpPr>
        <p:grpSpPr>
          <a:xfrm>
            <a:off x="83191" y="1302576"/>
            <a:ext cx="2697328" cy="2614412"/>
            <a:chOff x="0" y="1378237"/>
            <a:chExt cx="1955010" cy="1664700"/>
          </a:xfrm>
        </p:grpSpPr>
        <p:sp>
          <p:nvSpPr>
            <p:cNvPr id="782" name="Google Shape;782;p115"/>
            <p:cNvSpPr/>
            <p:nvPr/>
          </p:nvSpPr>
          <p:spPr>
            <a:xfrm>
              <a:off x="670536" y="2296237"/>
              <a:ext cx="906600" cy="746700"/>
            </a:xfrm>
            <a:prstGeom prst="cube">
              <a:avLst>
                <a:gd name="adj" fmla="val 25000"/>
              </a:avLst>
            </a:prstGeom>
            <a:solidFill>
              <a:srgbClr val="F2F2F2"/>
            </a:solidFill>
            <a:ln w="9525" cap="flat" cmpd="sng">
              <a:solidFill>
                <a:srgbClr val="7F7F7F"/>
              </a:solidFill>
              <a:prstDash val="solid"/>
              <a:miter lim="800000"/>
              <a:headEnd type="none" w="sm" len="sm"/>
              <a:tailEnd type="none" w="sm" len="sm"/>
            </a:ln>
          </p:spPr>
          <p:txBody>
            <a:bodyPr spcFirstLastPara="1" wrap="square" lIns="45700" tIns="45700" rIns="45700" bIns="45700" anchor="b" anchorCtr="0">
              <a:noAutofit/>
            </a:bodyPr>
            <a:lstStyle/>
            <a:p>
              <a:pPr marL="0" marR="0" lvl="0" indent="0" algn="ctr" rtl="0">
                <a:lnSpc>
                  <a:spcPct val="100000"/>
                </a:lnSpc>
                <a:spcBef>
                  <a:spcPts val="0"/>
                </a:spcBef>
                <a:spcAft>
                  <a:spcPts val="0"/>
                </a:spcAft>
                <a:buClr>
                  <a:srgbClr val="000000"/>
                </a:buClr>
                <a:buSzPts val="1600"/>
                <a:buFont typeface="Calibri"/>
                <a:buNone/>
              </a:pPr>
              <a:endParaRPr sz="1600" b="0" i="0" u="none" strike="noStrike" cap="none">
                <a:solidFill>
                  <a:srgbClr val="000000"/>
                </a:solidFill>
                <a:latin typeface="Quattrocento Sans"/>
                <a:ea typeface="Quattrocento Sans"/>
                <a:cs typeface="Quattrocento Sans"/>
                <a:sym typeface="Quattrocento Sans"/>
              </a:endParaRPr>
            </a:p>
          </p:txBody>
        </p:sp>
        <p:grpSp>
          <p:nvGrpSpPr>
            <p:cNvPr id="783" name="Google Shape;783;p115"/>
            <p:cNvGrpSpPr/>
            <p:nvPr/>
          </p:nvGrpSpPr>
          <p:grpSpPr>
            <a:xfrm>
              <a:off x="721306" y="2563323"/>
              <a:ext cx="210713" cy="337602"/>
              <a:chOff x="1816591" y="5583234"/>
              <a:chExt cx="702610" cy="719833"/>
            </a:xfrm>
          </p:grpSpPr>
          <p:sp>
            <p:nvSpPr>
              <p:cNvPr id="784" name="Google Shape;784;p115"/>
              <p:cNvSpPr/>
              <p:nvPr/>
            </p:nvSpPr>
            <p:spPr>
              <a:xfrm>
                <a:off x="1869368" y="6162950"/>
                <a:ext cx="649833" cy="140117"/>
              </a:xfrm>
              <a:custGeom>
                <a:avLst/>
                <a:gdLst/>
                <a:ahLst/>
                <a:cxnLst/>
                <a:rect l="l" t="t" r="r" b="b"/>
                <a:pathLst>
                  <a:path w="589" h="127" extrusionOk="0">
                    <a:moveTo>
                      <a:pt x="186" y="0"/>
                    </a:moveTo>
                    <a:lnTo>
                      <a:pt x="589" y="0"/>
                    </a:lnTo>
                    <a:lnTo>
                      <a:pt x="407" y="127"/>
                    </a:lnTo>
                    <a:lnTo>
                      <a:pt x="0" y="127"/>
                    </a:lnTo>
                    <a:lnTo>
                      <a:pt x="186" y="0"/>
                    </a:lnTo>
                    <a:close/>
                  </a:path>
                </a:pathLst>
              </a:custGeom>
              <a:solidFill>
                <a:srgbClr val="000000">
                  <a:alpha val="18820"/>
                </a:srgbClr>
              </a:solidFill>
              <a:ln>
                <a:noFill/>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Quattrocento Sans"/>
                  <a:ea typeface="Quattrocento Sans"/>
                  <a:cs typeface="Quattrocento Sans"/>
                  <a:sym typeface="Quattrocento Sans"/>
                </a:endParaRPr>
              </a:p>
            </p:txBody>
          </p:sp>
          <p:grpSp>
            <p:nvGrpSpPr>
              <p:cNvPr id="785" name="Google Shape;785;p115"/>
              <p:cNvGrpSpPr/>
              <p:nvPr/>
            </p:nvGrpSpPr>
            <p:grpSpPr>
              <a:xfrm>
                <a:off x="1816591" y="5583234"/>
                <a:ext cx="518444" cy="717723"/>
                <a:chOff x="13103226" y="2775830"/>
                <a:chExt cx="1039800" cy="1407300"/>
              </a:xfrm>
            </p:grpSpPr>
            <p:sp>
              <p:nvSpPr>
                <p:cNvPr id="786" name="Google Shape;786;p115"/>
                <p:cNvSpPr/>
                <p:nvPr/>
              </p:nvSpPr>
              <p:spPr>
                <a:xfrm>
                  <a:off x="13103226" y="2775830"/>
                  <a:ext cx="1039800" cy="1407300"/>
                </a:xfrm>
                <a:prstGeom prst="rect">
                  <a:avLst/>
                </a:prstGeom>
                <a:solidFill>
                  <a:srgbClr val="DC3C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787" name="Google Shape;787;p115"/>
                <p:cNvSpPr/>
                <p:nvPr/>
              </p:nvSpPr>
              <p:spPr>
                <a:xfrm>
                  <a:off x="13214598" y="2940285"/>
                  <a:ext cx="817070" cy="143638"/>
                </a:xfrm>
                <a:custGeom>
                  <a:avLst/>
                  <a:gdLst/>
                  <a:ahLst/>
                  <a:cxnLst/>
                  <a:rect l="l" t="t" r="r" b="b"/>
                  <a:pathLst>
                    <a:path w="330" h="58" extrusionOk="0">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788" name="Google Shape;788;p115"/>
                <p:cNvSpPr/>
                <p:nvPr/>
              </p:nvSpPr>
              <p:spPr>
                <a:xfrm>
                  <a:off x="13214598" y="3194253"/>
                  <a:ext cx="817070" cy="143638"/>
                </a:xfrm>
                <a:custGeom>
                  <a:avLst/>
                  <a:gdLst/>
                  <a:ahLst/>
                  <a:cxnLst/>
                  <a:rect l="l" t="t" r="r" b="b"/>
                  <a:pathLst>
                    <a:path w="330" h="58" extrusionOk="0">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789" name="Google Shape;789;p115"/>
                <p:cNvSpPr/>
                <p:nvPr/>
              </p:nvSpPr>
              <p:spPr>
                <a:xfrm>
                  <a:off x="13214598" y="3446139"/>
                  <a:ext cx="817070" cy="143638"/>
                </a:xfrm>
                <a:custGeom>
                  <a:avLst/>
                  <a:gdLst/>
                  <a:ahLst/>
                  <a:cxnLst/>
                  <a:rect l="l" t="t" r="r" b="b"/>
                  <a:pathLst>
                    <a:path w="330" h="58" extrusionOk="0">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790" name="Google Shape;790;p115"/>
                <p:cNvSpPr/>
                <p:nvPr/>
              </p:nvSpPr>
              <p:spPr>
                <a:xfrm>
                  <a:off x="13214598" y="3700107"/>
                  <a:ext cx="817070" cy="143638"/>
                </a:xfrm>
                <a:custGeom>
                  <a:avLst/>
                  <a:gdLst/>
                  <a:ahLst/>
                  <a:cxnLst/>
                  <a:rect l="l" t="t" r="r" b="b"/>
                  <a:pathLst>
                    <a:path w="330" h="58" extrusionOk="0">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791" name="Google Shape;791;p115"/>
                <p:cNvSpPr/>
                <p:nvPr/>
              </p:nvSpPr>
              <p:spPr>
                <a:xfrm>
                  <a:off x="13875539" y="2970470"/>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792" name="Google Shape;792;p115"/>
                <p:cNvSpPr/>
                <p:nvPr/>
              </p:nvSpPr>
              <p:spPr>
                <a:xfrm>
                  <a:off x="13875539" y="3224438"/>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793" name="Google Shape;793;p115"/>
                <p:cNvSpPr/>
                <p:nvPr/>
              </p:nvSpPr>
              <p:spPr>
                <a:xfrm>
                  <a:off x="13875539" y="3478406"/>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794" name="Google Shape;794;p115"/>
                <p:cNvSpPr/>
                <p:nvPr/>
              </p:nvSpPr>
              <p:spPr>
                <a:xfrm>
                  <a:off x="13875539" y="3732374"/>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505050"/>
                    </a:solidFill>
                    <a:latin typeface="Quattrocento Sans"/>
                    <a:ea typeface="Quattrocento Sans"/>
                    <a:cs typeface="Quattrocento Sans"/>
                    <a:sym typeface="Quattrocento Sans"/>
                  </a:endParaRPr>
                </a:p>
              </p:txBody>
            </p:sp>
          </p:grpSp>
        </p:grpSp>
        <p:grpSp>
          <p:nvGrpSpPr>
            <p:cNvPr id="795" name="Google Shape;795;p115"/>
            <p:cNvGrpSpPr/>
            <p:nvPr/>
          </p:nvGrpSpPr>
          <p:grpSpPr>
            <a:xfrm>
              <a:off x="929636" y="2564827"/>
              <a:ext cx="203370" cy="351598"/>
              <a:chOff x="7205045" y="4706015"/>
              <a:chExt cx="495300" cy="1033200"/>
            </a:xfrm>
          </p:grpSpPr>
          <p:sp>
            <p:nvSpPr>
              <p:cNvPr id="796" name="Google Shape;796;p115"/>
              <p:cNvSpPr/>
              <p:nvPr/>
            </p:nvSpPr>
            <p:spPr>
              <a:xfrm>
                <a:off x="7205045" y="4706015"/>
                <a:ext cx="495300" cy="1033200"/>
              </a:xfrm>
              <a:prstGeom prst="rect">
                <a:avLst/>
              </a:prstGeom>
              <a:solidFill>
                <a:srgbClr val="68217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Calibri"/>
                  <a:buNone/>
                </a:pPr>
                <a:endParaRPr sz="1836" b="0" i="0" u="none" strike="noStrike" cap="none">
                  <a:solidFill>
                    <a:srgbClr val="000000"/>
                  </a:solidFill>
                  <a:latin typeface="Quattrocento Sans"/>
                  <a:ea typeface="Quattrocento Sans"/>
                  <a:cs typeface="Quattrocento Sans"/>
                  <a:sym typeface="Quattrocento Sans"/>
                </a:endParaRPr>
              </a:p>
            </p:txBody>
          </p:sp>
          <p:sp>
            <p:nvSpPr>
              <p:cNvPr id="797" name="Google Shape;797;p115"/>
              <p:cNvSpPr/>
              <p:nvPr/>
            </p:nvSpPr>
            <p:spPr>
              <a:xfrm>
                <a:off x="7250732" y="4754649"/>
                <a:ext cx="403800" cy="899100"/>
              </a:xfrm>
              <a:prstGeom prst="rect">
                <a:avLst/>
              </a:prstGeom>
              <a:solidFill>
                <a:srgbClr val="9696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Calibri"/>
                  <a:buNone/>
                </a:pPr>
                <a:endParaRPr sz="1836" b="0" i="0" u="none" strike="noStrike" cap="none">
                  <a:solidFill>
                    <a:srgbClr val="000000"/>
                  </a:solidFill>
                  <a:latin typeface="Quattrocento Sans"/>
                  <a:ea typeface="Quattrocento Sans"/>
                  <a:cs typeface="Quattrocento Sans"/>
                  <a:sym typeface="Quattrocento Sans"/>
                </a:endParaRPr>
              </a:p>
            </p:txBody>
          </p:sp>
          <p:sp>
            <p:nvSpPr>
              <p:cNvPr id="798" name="Google Shape;798;p115"/>
              <p:cNvSpPr/>
              <p:nvPr/>
            </p:nvSpPr>
            <p:spPr>
              <a:xfrm>
                <a:off x="7275785" y="4781176"/>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Calibri"/>
                  <a:buNone/>
                </a:pPr>
                <a:endParaRPr sz="1836" b="0" i="0" u="none" strike="noStrike" cap="none">
                  <a:solidFill>
                    <a:srgbClr val="000000"/>
                  </a:solidFill>
                  <a:latin typeface="Quattrocento Sans"/>
                  <a:ea typeface="Quattrocento Sans"/>
                  <a:cs typeface="Quattrocento Sans"/>
                  <a:sym typeface="Quattrocento Sans"/>
                </a:endParaRPr>
              </a:p>
            </p:txBody>
          </p:sp>
          <p:sp>
            <p:nvSpPr>
              <p:cNvPr id="799" name="Google Shape;799;p115"/>
              <p:cNvSpPr/>
              <p:nvPr/>
            </p:nvSpPr>
            <p:spPr>
              <a:xfrm>
                <a:off x="7574958" y="4815073"/>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Calibri"/>
                  <a:buNone/>
                </a:pPr>
                <a:endParaRPr sz="1836" b="0" i="0" u="none" strike="noStrike" cap="none">
                  <a:solidFill>
                    <a:srgbClr val="000000"/>
                  </a:solidFill>
                  <a:latin typeface="Quattrocento Sans"/>
                  <a:ea typeface="Quattrocento Sans"/>
                  <a:cs typeface="Quattrocento Sans"/>
                  <a:sym typeface="Quattrocento Sans"/>
                </a:endParaRPr>
              </a:p>
            </p:txBody>
          </p:sp>
          <p:sp>
            <p:nvSpPr>
              <p:cNvPr id="800" name="Google Shape;800;p115"/>
              <p:cNvSpPr/>
              <p:nvPr/>
            </p:nvSpPr>
            <p:spPr>
              <a:xfrm>
                <a:off x="7275785" y="4897603"/>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Calibri"/>
                  <a:buNone/>
                </a:pPr>
                <a:endParaRPr sz="1836" b="0" i="0" u="none" strike="noStrike" cap="none">
                  <a:solidFill>
                    <a:srgbClr val="000000"/>
                  </a:solidFill>
                  <a:latin typeface="Quattrocento Sans"/>
                  <a:ea typeface="Quattrocento Sans"/>
                  <a:cs typeface="Quattrocento Sans"/>
                  <a:sym typeface="Quattrocento Sans"/>
                </a:endParaRPr>
              </a:p>
            </p:txBody>
          </p:sp>
          <p:sp>
            <p:nvSpPr>
              <p:cNvPr id="801" name="Google Shape;801;p115"/>
              <p:cNvSpPr/>
              <p:nvPr/>
            </p:nvSpPr>
            <p:spPr>
              <a:xfrm>
                <a:off x="7574958" y="4931500"/>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Calibri"/>
                  <a:buNone/>
                </a:pPr>
                <a:endParaRPr sz="1836" b="0" i="0" u="none" strike="noStrike" cap="none">
                  <a:solidFill>
                    <a:srgbClr val="000000"/>
                  </a:solidFill>
                  <a:latin typeface="Quattrocento Sans"/>
                  <a:ea typeface="Quattrocento Sans"/>
                  <a:cs typeface="Quattrocento Sans"/>
                  <a:sym typeface="Quattrocento Sans"/>
                </a:endParaRPr>
              </a:p>
            </p:txBody>
          </p:sp>
          <p:sp>
            <p:nvSpPr>
              <p:cNvPr id="802" name="Google Shape;802;p115"/>
              <p:cNvSpPr/>
              <p:nvPr/>
            </p:nvSpPr>
            <p:spPr>
              <a:xfrm>
                <a:off x="7275785" y="5014030"/>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Calibri"/>
                  <a:buNone/>
                </a:pPr>
                <a:endParaRPr sz="1836" b="0" i="0" u="none" strike="noStrike" cap="none">
                  <a:solidFill>
                    <a:srgbClr val="000000"/>
                  </a:solidFill>
                  <a:latin typeface="Quattrocento Sans"/>
                  <a:ea typeface="Quattrocento Sans"/>
                  <a:cs typeface="Quattrocento Sans"/>
                  <a:sym typeface="Quattrocento Sans"/>
                </a:endParaRPr>
              </a:p>
            </p:txBody>
          </p:sp>
          <p:sp>
            <p:nvSpPr>
              <p:cNvPr id="803" name="Google Shape;803;p115"/>
              <p:cNvSpPr/>
              <p:nvPr/>
            </p:nvSpPr>
            <p:spPr>
              <a:xfrm>
                <a:off x="7574958" y="5047927"/>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Calibri"/>
                  <a:buNone/>
                </a:pPr>
                <a:endParaRPr sz="1836" b="0" i="0" u="none" strike="noStrike" cap="none">
                  <a:solidFill>
                    <a:srgbClr val="000000"/>
                  </a:solidFill>
                  <a:latin typeface="Quattrocento Sans"/>
                  <a:ea typeface="Quattrocento Sans"/>
                  <a:cs typeface="Quattrocento Sans"/>
                  <a:sym typeface="Quattrocento Sans"/>
                </a:endParaRPr>
              </a:p>
            </p:txBody>
          </p:sp>
          <p:sp>
            <p:nvSpPr>
              <p:cNvPr id="804" name="Google Shape;804;p115"/>
              <p:cNvSpPr/>
              <p:nvPr/>
            </p:nvSpPr>
            <p:spPr>
              <a:xfrm>
                <a:off x="7275785" y="5130458"/>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Calibri"/>
                  <a:buNone/>
                </a:pPr>
                <a:endParaRPr sz="1836" b="0" i="0" u="none" strike="noStrike" cap="none">
                  <a:solidFill>
                    <a:srgbClr val="000000"/>
                  </a:solidFill>
                  <a:latin typeface="Quattrocento Sans"/>
                  <a:ea typeface="Quattrocento Sans"/>
                  <a:cs typeface="Quattrocento Sans"/>
                  <a:sym typeface="Quattrocento Sans"/>
                </a:endParaRPr>
              </a:p>
            </p:txBody>
          </p:sp>
          <p:sp>
            <p:nvSpPr>
              <p:cNvPr id="805" name="Google Shape;805;p115"/>
              <p:cNvSpPr/>
              <p:nvPr/>
            </p:nvSpPr>
            <p:spPr>
              <a:xfrm>
                <a:off x="7574958" y="5167301"/>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Calibri"/>
                  <a:buNone/>
                </a:pPr>
                <a:endParaRPr sz="1836" b="0" i="0" u="none" strike="noStrike" cap="none">
                  <a:solidFill>
                    <a:srgbClr val="000000"/>
                  </a:solidFill>
                  <a:latin typeface="Quattrocento Sans"/>
                  <a:ea typeface="Quattrocento Sans"/>
                  <a:cs typeface="Quattrocento Sans"/>
                  <a:sym typeface="Quattrocento Sans"/>
                </a:endParaRPr>
              </a:p>
            </p:txBody>
          </p:sp>
          <p:sp>
            <p:nvSpPr>
              <p:cNvPr id="806" name="Google Shape;806;p115"/>
              <p:cNvSpPr/>
              <p:nvPr/>
            </p:nvSpPr>
            <p:spPr>
              <a:xfrm>
                <a:off x="7275785" y="5246883"/>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Calibri"/>
                  <a:buNone/>
                </a:pPr>
                <a:endParaRPr sz="1836" b="0" i="0" u="none" strike="noStrike" cap="none">
                  <a:solidFill>
                    <a:srgbClr val="000000"/>
                  </a:solidFill>
                  <a:latin typeface="Quattrocento Sans"/>
                  <a:ea typeface="Quattrocento Sans"/>
                  <a:cs typeface="Quattrocento Sans"/>
                  <a:sym typeface="Quattrocento Sans"/>
                </a:endParaRPr>
              </a:p>
            </p:txBody>
          </p:sp>
          <p:sp>
            <p:nvSpPr>
              <p:cNvPr id="807" name="Google Shape;807;p115"/>
              <p:cNvSpPr/>
              <p:nvPr/>
            </p:nvSpPr>
            <p:spPr>
              <a:xfrm>
                <a:off x="7574958" y="5283728"/>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Calibri"/>
                  <a:buNone/>
                </a:pPr>
                <a:endParaRPr sz="1836" b="0" i="0" u="none" strike="noStrike" cap="none">
                  <a:solidFill>
                    <a:srgbClr val="000000"/>
                  </a:solidFill>
                  <a:latin typeface="Quattrocento Sans"/>
                  <a:ea typeface="Quattrocento Sans"/>
                  <a:cs typeface="Quattrocento Sans"/>
                  <a:sym typeface="Quattrocento Sans"/>
                </a:endParaRPr>
              </a:p>
            </p:txBody>
          </p:sp>
          <p:sp>
            <p:nvSpPr>
              <p:cNvPr id="808" name="Google Shape;808;p115"/>
              <p:cNvSpPr/>
              <p:nvPr/>
            </p:nvSpPr>
            <p:spPr>
              <a:xfrm>
                <a:off x="7275785" y="5366259"/>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Calibri"/>
                  <a:buNone/>
                </a:pPr>
                <a:endParaRPr sz="1836" b="0" i="0" u="none" strike="noStrike" cap="none">
                  <a:solidFill>
                    <a:srgbClr val="000000"/>
                  </a:solidFill>
                  <a:latin typeface="Quattrocento Sans"/>
                  <a:ea typeface="Quattrocento Sans"/>
                  <a:cs typeface="Quattrocento Sans"/>
                  <a:sym typeface="Quattrocento Sans"/>
                </a:endParaRPr>
              </a:p>
            </p:txBody>
          </p:sp>
          <p:sp>
            <p:nvSpPr>
              <p:cNvPr id="809" name="Google Shape;809;p115"/>
              <p:cNvSpPr/>
              <p:nvPr/>
            </p:nvSpPr>
            <p:spPr>
              <a:xfrm>
                <a:off x="7574958" y="5400154"/>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Calibri"/>
                  <a:buNone/>
                </a:pPr>
                <a:endParaRPr sz="1836" b="0" i="0" u="none" strike="noStrike" cap="none">
                  <a:solidFill>
                    <a:srgbClr val="000000"/>
                  </a:solidFill>
                  <a:latin typeface="Quattrocento Sans"/>
                  <a:ea typeface="Quattrocento Sans"/>
                  <a:cs typeface="Quattrocento Sans"/>
                  <a:sym typeface="Quattrocento Sans"/>
                </a:endParaRPr>
              </a:p>
            </p:txBody>
          </p:sp>
          <p:sp>
            <p:nvSpPr>
              <p:cNvPr id="810" name="Google Shape;810;p115"/>
              <p:cNvSpPr/>
              <p:nvPr/>
            </p:nvSpPr>
            <p:spPr>
              <a:xfrm>
                <a:off x="7275785" y="5482685"/>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Calibri"/>
                  <a:buNone/>
                </a:pPr>
                <a:endParaRPr sz="1836" b="0" i="0" u="none" strike="noStrike" cap="none">
                  <a:solidFill>
                    <a:srgbClr val="000000"/>
                  </a:solidFill>
                  <a:latin typeface="Quattrocento Sans"/>
                  <a:ea typeface="Quattrocento Sans"/>
                  <a:cs typeface="Quattrocento Sans"/>
                  <a:sym typeface="Quattrocento Sans"/>
                </a:endParaRPr>
              </a:p>
            </p:txBody>
          </p:sp>
          <p:sp>
            <p:nvSpPr>
              <p:cNvPr id="811" name="Google Shape;811;p115"/>
              <p:cNvSpPr/>
              <p:nvPr/>
            </p:nvSpPr>
            <p:spPr>
              <a:xfrm>
                <a:off x="7574958" y="5516581"/>
                <a:ext cx="25200" cy="23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Calibri"/>
                  <a:buNone/>
                </a:pPr>
                <a:endParaRPr sz="1836" b="0" i="0" u="none" strike="noStrike" cap="none">
                  <a:solidFill>
                    <a:srgbClr val="000000"/>
                  </a:solidFill>
                  <a:latin typeface="Quattrocento Sans"/>
                  <a:ea typeface="Quattrocento Sans"/>
                  <a:cs typeface="Quattrocento Sans"/>
                  <a:sym typeface="Quattrocento Sans"/>
                </a:endParaRPr>
              </a:p>
            </p:txBody>
          </p:sp>
          <p:sp>
            <p:nvSpPr>
              <p:cNvPr id="812" name="Google Shape;812;p115"/>
              <p:cNvSpPr/>
              <p:nvPr/>
            </p:nvSpPr>
            <p:spPr>
              <a:xfrm>
                <a:off x="7205045" y="4706015"/>
                <a:ext cx="495300" cy="1033200"/>
              </a:xfrm>
              <a:prstGeom prst="rect">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Calibri"/>
                  <a:buNone/>
                </a:pPr>
                <a:endParaRPr sz="1836" b="0" i="0" u="none" strike="noStrike" cap="none">
                  <a:solidFill>
                    <a:srgbClr val="00BCF2"/>
                  </a:solidFill>
                  <a:latin typeface="Quattrocento Sans"/>
                  <a:ea typeface="Quattrocento Sans"/>
                  <a:cs typeface="Quattrocento Sans"/>
                  <a:sym typeface="Quattrocento Sans"/>
                </a:endParaRPr>
              </a:p>
            </p:txBody>
          </p:sp>
          <p:sp>
            <p:nvSpPr>
              <p:cNvPr id="813" name="Google Shape;813;p115"/>
              <p:cNvSpPr/>
              <p:nvPr/>
            </p:nvSpPr>
            <p:spPr>
              <a:xfrm>
                <a:off x="7250732" y="4754649"/>
                <a:ext cx="403800" cy="899100"/>
              </a:xfrm>
              <a:prstGeom prst="rect">
                <a:avLst/>
              </a:prstGeom>
              <a:solidFill>
                <a:srgbClr val="008D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Calibri"/>
                  <a:buNone/>
                </a:pPr>
                <a:endParaRPr sz="1836" b="0" i="0" u="none" strike="noStrike" cap="none">
                  <a:solidFill>
                    <a:srgbClr val="000000"/>
                  </a:solidFill>
                  <a:latin typeface="Quattrocento Sans"/>
                  <a:ea typeface="Quattrocento Sans"/>
                  <a:cs typeface="Quattrocento Sans"/>
                  <a:sym typeface="Quattrocento Sans"/>
                </a:endParaRPr>
              </a:p>
            </p:txBody>
          </p:sp>
          <p:sp>
            <p:nvSpPr>
              <p:cNvPr id="814" name="Google Shape;814;p115"/>
              <p:cNvSpPr/>
              <p:nvPr/>
            </p:nvSpPr>
            <p:spPr>
              <a:xfrm>
                <a:off x="7275785" y="4781176"/>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Calibri"/>
                  <a:buNone/>
                </a:pPr>
                <a:endParaRPr sz="1836" b="0" i="0" u="none" strike="noStrike" cap="none">
                  <a:solidFill>
                    <a:srgbClr val="000000"/>
                  </a:solidFill>
                  <a:latin typeface="Quattrocento Sans"/>
                  <a:ea typeface="Quattrocento Sans"/>
                  <a:cs typeface="Quattrocento Sans"/>
                  <a:sym typeface="Quattrocento Sans"/>
                </a:endParaRPr>
              </a:p>
            </p:txBody>
          </p:sp>
          <p:sp>
            <p:nvSpPr>
              <p:cNvPr id="815" name="Google Shape;815;p115"/>
              <p:cNvSpPr/>
              <p:nvPr/>
            </p:nvSpPr>
            <p:spPr>
              <a:xfrm>
                <a:off x="7574958" y="4815073"/>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Calibri"/>
                  <a:buNone/>
                </a:pPr>
                <a:endParaRPr sz="1836" b="0" i="0" u="none" strike="noStrike" cap="none">
                  <a:solidFill>
                    <a:srgbClr val="000000"/>
                  </a:solidFill>
                  <a:latin typeface="Quattrocento Sans"/>
                  <a:ea typeface="Quattrocento Sans"/>
                  <a:cs typeface="Quattrocento Sans"/>
                  <a:sym typeface="Quattrocento Sans"/>
                </a:endParaRPr>
              </a:p>
            </p:txBody>
          </p:sp>
          <p:sp>
            <p:nvSpPr>
              <p:cNvPr id="816" name="Google Shape;816;p115"/>
              <p:cNvSpPr/>
              <p:nvPr/>
            </p:nvSpPr>
            <p:spPr>
              <a:xfrm>
                <a:off x="7275785" y="4897603"/>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Calibri"/>
                  <a:buNone/>
                </a:pPr>
                <a:endParaRPr sz="1836" b="0" i="0" u="none" strike="noStrike" cap="none">
                  <a:solidFill>
                    <a:srgbClr val="000000"/>
                  </a:solidFill>
                  <a:latin typeface="Quattrocento Sans"/>
                  <a:ea typeface="Quattrocento Sans"/>
                  <a:cs typeface="Quattrocento Sans"/>
                  <a:sym typeface="Quattrocento Sans"/>
                </a:endParaRPr>
              </a:p>
            </p:txBody>
          </p:sp>
          <p:sp>
            <p:nvSpPr>
              <p:cNvPr id="817" name="Google Shape;817;p115"/>
              <p:cNvSpPr/>
              <p:nvPr/>
            </p:nvSpPr>
            <p:spPr>
              <a:xfrm>
                <a:off x="7574958" y="4931500"/>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Calibri"/>
                  <a:buNone/>
                </a:pPr>
                <a:endParaRPr sz="1836" b="0" i="0" u="none" strike="noStrike" cap="none">
                  <a:solidFill>
                    <a:srgbClr val="000000"/>
                  </a:solidFill>
                  <a:latin typeface="Quattrocento Sans"/>
                  <a:ea typeface="Quattrocento Sans"/>
                  <a:cs typeface="Quattrocento Sans"/>
                  <a:sym typeface="Quattrocento Sans"/>
                </a:endParaRPr>
              </a:p>
            </p:txBody>
          </p:sp>
          <p:sp>
            <p:nvSpPr>
              <p:cNvPr id="818" name="Google Shape;818;p115"/>
              <p:cNvSpPr/>
              <p:nvPr/>
            </p:nvSpPr>
            <p:spPr>
              <a:xfrm>
                <a:off x="7275785" y="5014030"/>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Calibri"/>
                  <a:buNone/>
                </a:pPr>
                <a:endParaRPr sz="1836" b="0" i="0" u="none" strike="noStrike" cap="none">
                  <a:solidFill>
                    <a:srgbClr val="000000"/>
                  </a:solidFill>
                  <a:latin typeface="Quattrocento Sans"/>
                  <a:ea typeface="Quattrocento Sans"/>
                  <a:cs typeface="Quattrocento Sans"/>
                  <a:sym typeface="Quattrocento Sans"/>
                </a:endParaRPr>
              </a:p>
            </p:txBody>
          </p:sp>
          <p:sp>
            <p:nvSpPr>
              <p:cNvPr id="819" name="Google Shape;819;p115"/>
              <p:cNvSpPr/>
              <p:nvPr/>
            </p:nvSpPr>
            <p:spPr>
              <a:xfrm>
                <a:off x="7574958" y="5047927"/>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Calibri"/>
                  <a:buNone/>
                </a:pPr>
                <a:endParaRPr sz="1836" b="0" i="0" u="none" strike="noStrike" cap="none">
                  <a:solidFill>
                    <a:srgbClr val="000000"/>
                  </a:solidFill>
                  <a:latin typeface="Quattrocento Sans"/>
                  <a:ea typeface="Quattrocento Sans"/>
                  <a:cs typeface="Quattrocento Sans"/>
                  <a:sym typeface="Quattrocento Sans"/>
                </a:endParaRPr>
              </a:p>
            </p:txBody>
          </p:sp>
          <p:sp>
            <p:nvSpPr>
              <p:cNvPr id="820" name="Google Shape;820;p115"/>
              <p:cNvSpPr/>
              <p:nvPr/>
            </p:nvSpPr>
            <p:spPr>
              <a:xfrm>
                <a:off x="7275785" y="5130458"/>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Calibri"/>
                  <a:buNone/>
                </a:pPr>
                <a:endParaRPr sz="1836" b="0" i="0" u="none" strike="noStrike" cap="none">
                  <a:solidFill>
                    <a:srgbClr val="000000"/>
                  </a:solidFill>
                  <a:latin typeface="Quattrocento Sans"/>
                  <a:ea typeface="Quattrocento Sans"/>
                  <a:cs typeface="Quattrocento Sans"/>
                  <a:sym typeface="Quattrocento Sans"/>
                </a:endParaRPr>
              </a:p>
            </p:txBody>
          </p:sp>
          <p:sp>
            <p:nvSpPr>
              <p:cNvPr id="821" name="Google Shape;821;p115"/>
              <p:cNvSpPr/>
              <p:nvPr/>
            </p:nvSpPr>
            <p:spPr>
              <a:xfrm>
                <a:off x="7574958" y="5167301"/>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Calibri"/>
                  <a:buNone/>
                </a:pPr>
                <a:endParaRPr sz="1836" b="0" i="0" u="none" strike="noStrike" cap="none">
                  <a:solidFill>
                    <a:srgbClr val="000000"/>
                  </a:solidFill>
                  <a:latin typeface="Quattrocento Sans"/>
                  <a:ea typeface="Quattrocento Sans"/>
                  <a:cs typeface="Quattrocento Sans"/>
                  <a:sym typeface="Quattrocento Sans"/>
                </a:endParaRPr>
              </a:p>
            </p:txBody>
          </p:sp>
          <p:sp>
            <p:nvSpPr>
              <p:cNvPr id="822" name="Google Shape;822;p115"/>
              <p:cNvSpPr/>
              <p:nvPr/>
            </p:nvSpPr>
            <p:spPr>
              <a:xfrm>
                <a:off x="7275785" y="5246883"/>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Calibri"/>
                  <a:buNone/>
                </a:pPr>
                <a:endParaRPr sz="1836" b="0" i="0" u="none" strike="noStrike" cap="none">
                  <a:solidFill>
                    <a:srgbClr val="000000"/>
                  </a:solidFill>
                  <a:latin typeface="Quattrocento Sans"/>
                  <a:ea typeface="Quattrocento Sans"/>
                  <a:cs typeface="Quattrocento Sans"/>
                  <a:sym typeface="Quattrocento Sans"/>
                </a:endParaRPr>
              </a:p>
            </p:txBody>
          </p:sp>
          <p:sp>
            <p:nvSpPr>
              <p:cNvPr id="823" name="Google Shape;823;p115"/>
              <p:cNvSpPr/>
              <p:nvPr/>
            </p:nvSpPr>
            <p:spPr>
              <a:xfrm>
                <a:off x="7574958" y="5283728"/>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Calibri"/>
                  <a:buNone/>
                </a:pPr>
                <a:endParaRPr sz="1836" b="0" i="0" u="none" strike="noStrike" cap="none">
                  <a:solidFill>
                    <a:srgbClr val="000000"/>
                  </a:solidFill>
                  <a:latin typeface="Quattrocento Sans"/>
                  <a:ea typeface="Quattrocento Sans"/>
                  <a:cs typeface="Quattrocento Sans"/>
                  <a:sym typeface="Quattrocento Sans"/>
                </a:endParaRPr>
              </a:p>
            </p:txBody>
          </p:sp>
          <p:sp>
            <p:nvSpPr>
              <p:cNvPr id="824" name="Google Shape;824;p115"/>
              <p:cNvSpPr/>
              <p:nvPr/>
            </p:nvSpPr>
            <p:spPr>
              <a:xfrm>
                <a:off x="7275785" y="5366259"/>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Calibri"/>
                  <a:buNone/>
                </a:pPr>
                <a:endParaRPr sz="1836" b="0" i="0" u="none" strike="noStrike" cap="none">
                  <a:solidFill>
                    <a:srgbClr val="000000"/>
                  </a:solidFill>
                  <a:latin typeface="Quattrocento Sans"/>
                  <a:ea typeface="Quattrocento Sans"/>
                  <a:cs typeface="Quattrocento Sans"/>
                  <a:sym typeface="Quattrocento Sans"/>
                </a:endParaRPr>
              </a:p>
            </p:txBody>
          </p:sp>
          <p:sp>
            <p:nvSpPr>
              <p:cNvPr id="825" name="Google Shape;825;p115"/>
              <p:cNvSpPr/>
              <p:nvPr/>
            </p:nvSpPr>
            <p:spPr>
              <a:xfrm>
                <a:off x="7574958" y="5400154"/>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Calibri"/>
                  <a:buNone/>
                </a:pPr>
                <a:endParaRPr sz="1836" b="0" i="0" u="none" strike="noStrike" cap="none">
                  <a:solidFill>
                    <a:srgbClr val="000000"/>
                  </a:solidFill>
                  <a:latin typeface="Quattrocento Sans"/>
                  <a:ea typeface="Quattrocento Sans"/>
                  <a:cs typeface="Quattrocento Sans"/>
                  <a:sym typeface="Quattrocento Sans"/>
                </a:endParaRPr>
              </a:p>
            </p:txBody>
          </p:sp>
          <p:sp>
            <p:nvSpPr>
              <p:cNvPr id="826" name="Google Shape;826;p115"/>
              <p:cNvSpPr/>
              <p:nvPr/>
            </p:nvSpPr>
            <p:spPr>
              <a:xfrm>
                <a:off x="7275785" y="5482685"/>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Calibri"/>
                  <a:buNone/>
                </a:pPr>
                <a:endParaRPr sz="1836" b="0" i="0" u="none" strike="noStrike" cap="none">
                  <a:solidFill>
                    <a:srgbClr val="000000"/>
                  </a:solidFill>
                  <a:latin typeface="Quattrocento Sans"/>
                  <a:ea typeface="Quattrocento Sans"/>
                  <a:cs typeface="Quattrocento Sans"/>
                  <a:sym typeface="Quattrocento Sans"/>
                </a:endParaRPr>
              </a:p>
            </p:txBody>
          </p:sp>
          <p:sp>
            <p:nvSpPr>
              <p:cNvPr id="827" name="Google Shape;827;p115"/>
              <p:cNvSpPr/>
              <p:nvPr/>
            </p:nvSpPr>
            <p:spPr>
              <a:xfrm>
                <a:off x="7574958" y="5516581"/>
                <a:ext cx="25200" cy="23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36"/>
                  <a:buFont typeface="Calibri"/>
                  <a:buNone/>
                </a:pPr>
                <a:endParaRPr sz="1836" b="0" i="0" u="none" strike="noStrike" cap="none">
                  <a:solidFill>
                    <a:srgbClr val="000000"/>
                  </a:solidFill>
                  <a:latin typeface="Quattrocento Sans"/>
                  <a:ea typeface="Quattrocento Sans"/>
                  <a:cs typeface="Quattrocento Sans"/>
                  <a:sym typeface="Quattrocento Sans"/>
                </a:endParaRPr>
              </a:p>
            </p:txBody>
          </p:sp>
        </p:grpSp>
        <p:sp>
          <p:nvSpPr>
            <p:cNvPr id="828" name="Google Shape;828;p115"/>
            <p:cNvSpPr/>
            <p:nvPr/>
          </p:nvSpPr>
          <p:spPr>
            <a:xfrm>
              <a:off x="1168306" y="2560215"/>
              <a:ext cx="136912" cy="348464"/>
            </a:xfrm>
            <a:prstGeom prst="flowChartMagneticDrum">
              <a:avLst/>
            </a:prstGeom>
            <a:solidFill>
              <a:srgbClr val="ED7D31"/>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829" name="Google Shape;829;p115"/>
            <p:cNvCxnSpPr>
              <a:stCxn id="830" idx="2"/>
              <a:endCxn id="786" idx="0"/>
            </p:cNvCxnSpPr>
            <p:nvPr/>
          </p:nvCxnSpPr>
          <p:spPr>
            <a:xfrm>
              <a:off x="603300" y="2017588"/>
              <a:ext cx="195600" cy="545700"/>
            </a:xfrm>
            <a:prstGeom prst="straightConnector1">
              <a:avLst/>
            </a:prstGeom>
            <a:noFill/>
            <a:ln w="9525" cap="flat" cmpd="sng">
              <a:solidFill>
                <a:srgbClr val="A5A5A5"/>
              </a:solidFill>
              <a:prstDash val="dash"/>
              <a:round/>
              <a:headEnd type="none" w="sm" len="sm"/>
              <a:tailEnd type="none" w="sm" len="sm"/>
            </a:ln>
          </p:spPr>
        </p:cxnSp>
        <p:sp>
          <p:nvSpPr>
            <p:cNvPr id="831" name="Google Shape;831;p115"/>
            <p:cNvSpPr txBox="1"/>
            <p:nvPr/>
          </p:nvSpPr>
          <p:spPr>
            <a:xfrm>
              <a:off x="1236810" y="1893726"/>
              <a:ext cx="718200" cy="165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1600"/>
                <a:buFont typeface="Quattrocento Sans"/>
                <a:buNone/>
              </a:pPr>
              <a:r>
                <a:rPr lang="en" sz="1600" b="0" i="0" u="none" strike="noStrike" cap="none">
                  <a:solidFill>
                    <a:srgbClr val="3F3F3F"/>
                  </a:solidFill>
                  <a:latin typeface="Quattrocento Sans"/>
                  <a:ea typeface="Quattrocento Sans"/>
                  <a:cs typeface="Quattrocento Sans"/>
                  <a:sym typeface="Quattrocento Sans"/>
                </a:rPr>
                <a:t>% IOPS</a:t>
              </a:r>
              <a:endParaRPr/>
            </a:p>
          </p:txBody>
        </p:sp>
        <p:cxnSp>
          <p:nvCxnSpPr>
            <p:cNvPr id="832" name="Google Shape;832;p115"/>
            <p:cNvCxnSpPr>
              <a:stCxn id="831" idx="2"/>
              <a:endCxn id="828" idx="0"/>
            </p:cNvCxnSpPr>
            <p:nvPr/>
          </p:nvCxnSpPr>
          <p:spPr>
            <a:xfrm flipH="1">
              <a:off x="1236810" y="2058726"/>
              <a:ext cx="359100" cy="501300"/>
            </a:xfrm>
            <a:prstGeom prst="straightConnector1">
              <a:avLst/>
            </a:prstGeom>
            <a:noFill/>
            <a:ln w="9525" cap="flat" cmpd="sng">
              <a:solidFill>
                <a:srgbClr val="A5A5A5"/>
              </a:solidFill>
              <a:prstDash val="dash"/>
              <a:round/>
              <a:headEnd type="none" w="sm" len="sm"/>
              <a:tailEnd type="none" w="sm" len="sm"/>
            </a:ln>
          </p:spPr>
        </p:cxnSp>
        <p:sp>
          <p:nvSpPr>
            <p:cNvPr id="833" name="Google Shape;833;p115"/>
            <p:cNvSpPr txBox="1"/>
            <p:nvPr/>
          </p:nvSpPr>
          <p:spPr>
            <a:xfrm>
              <a:off x="836795" y="1378237"/>
              <a:ext cx="894300" cy="165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1600"/>
                <a:buFont typeface="Quattrocento Sans"/>
                <a:buNone/>
              </a:pPr>
              <a:r>
                <a:rPr lang="en" sz="1600" b="0" i="0" u="none" strike="noStrike" cap="none">
                  <a:solidFill>
                    <a:srgbClr val="3F3F3F"/>
                  </a:solidFill>
                  <a:latin typeface="Quattrocento Sans"/>
                  <a:ea typeface="Quattrocento Sans"/>
                  <a:cs typeface="Quattrocento Sans"/>
                  <a:sym typeface="Quattrocento Sans"/>
                </a:rPr>
                <a:t>% CPU</a:t>
              </a:r>
              <a:endParaRPr/>
            </a:p>
          </p:txBody>
        </p:sp>
        <p:cxnSp>
          <p:nvCxnSpPr>
            <p:cNvPr id="834" name="Google Shape;834;p115"/>
            <p:cNvCxnSpPr>
              <a:endCxn id="812" idx="0"/>
            </p:cNvCxnSpPr>
            <p:nvPr/>
          </p:nvCxnSpPr>
          <p:spPr>
            <a:xfrm flipH="1">
              <a:off x="1031321" y="1608427"/>
              <a:ext cx="16200" cy="956400"/>
            </a:xfrm>
            <a:prstGeom prst="straightConnector1">
              <a:avLst/>
            </a:prstGeom>
            <a:noFill/>
            <a:ln w="9525" cap="flat" cmpd="sng">
              <a:solidFill>
                <a:srgbClr val="A5A5A5"/>
              </a:solidFill>
              <a:prstDash val="dash"/>
              <a:round/>
              <a:headEnd type="none" w="sm" len="sm"/>
              <a:tailEnd type="none" w="sm" len="sm"/>
            </a:ln>
          </p:spPr>
        </p:cxnSp>
        <p:sp>
          <p:nvSpPr>
            <p:cNvPr id="830" name="Google Shape;830;p115"/>
            <p:cNvSpPr txBox="1"/>
            <p:nvPr/>
          </p:nvSpPr>
          <p:spPr>
            <a:xfrm>
              <a:off x="0" y="1852588"/>
              <a:ext cx="1206600" cy="165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1600"/>
                <a:buFont typeface="Quattrocento Sans"/>
                <a:buNone/>
              </a:pPr>
              <a:r>
                <a:rPr lang="en" sz="1600" b="0" i="0" u="none" strike="noStrike" cap="none">
                  <a:solidFill>
                    <a:srgbClr val="3F3F3F"/>
                  </a:solidFill>
                  <a:latin typeface="Quattrocento Sans"/>
                  <a:ea typeface="Quattrocento Sans"/>
                  <a:cs typeface="Quattrocento Sans"/>
                  <a:sym typeface="Quattrocento Sans"/>
                </a:rPr>
                <a:t>% Memory</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116"/>
          <p:cNvSpPr/>
          <p:nvPr/>
        </p:nvSpPr>
        <p:spPr>
          <a:xfrm>
            <a:off x="2890625" y="464100"/>
            <a:ext cx="5673600" cy="4679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116"/>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C11521"/>
              </a:buClr>
              <a:buSzPts val="1100"/>
              <a:buFont typeface="Lato"/>
              <a:buNone/>
            </a:pPr>
            <a:r>
              <a:rPr lang="en">
                <a:solidFill>
                  <a:srgbClr val="BB2938"/>
                </a:solidFill>
              </a:rPr>
              <a:t>Request Units</a:t>
            </a:r>
            <a:endParaRPr>
              <a:solidFill>
                <a:srgbClr val="BB2938"/>
              </a:solidFill>
            </a:endParaRPr>
          </a:p>
        </p:txBody>
      </p:sp>
      <p:sp>
        <p:nvSpPr>
          <p:cNvPr id="841" name="Google Shape;841;p116"/>
          <p:cNvSpPr txBox="1"/>
          <p:nvPr/>
        </p:nvSpPr>
        <p:spPr>
          <a:xfrm>
            <a:off x="3006425" y="1129350"/>
            <a:ext cx="5442000" cy="2884800"/>
          </a:xfrm>
          <a:prstGeom prst="rect">
            <a:avLst/>
          </a:prstGeom>
          <a:noFill/>
          <a:ln>
            <a:noFill/>
          </a:ln>
        </p:spPr>
        <p:txBody>
          <a:bodyPr spcFirstLastPara="1" wrap="square" lIns="91425" tIns="45700" rIns="91425" bIns="45700" anchor="ctr" anchorCtr="0">
            <a:noAutofit/>
          </a:bodyPr>
          <a:lstStyle/>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Normalized across various access methods</a:t>
            </a:r>
            <a:endParaRPr>
              <a:solidFill>
                <a:schemeClr val="dk1"/>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1 RU =  1 read of 1 KB record</a:t>
            </a:r>
            <a:endParaRPr>
              <a:solidFill>
                <a:schemeClr val="dk1"/>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Each request consumes fixed RUs</a:t>
            </a:r>
            <a:endParaRPr>
              <a:solidFill>
                <a:schemeClr val="dk1"/>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Applies to reads, writes, queries, and stored procedure execution</a:t>
            </a:r>
            <a:endParaRPr>
              <a:solidFill>
                <a:srgbClr val="3F3F3F"/>
              </a:solidFill>
              <a:latin typeface="Lato"/>
              <a:ea typeface="Lato"/>
              <a:cs typeface="Lato"/>
              <a:sym typeface="Lato"/>
            </a:endParaRPr>
          </a:p>
        </p:txBody>
      </p:sp>
      <p:grpSp>
        <p:nvGrpSpPr>
          <p:cNvPr id="842" name="Google Shape;842;p116"/>
          <p:cNvGrpSpPr/>
          <p:nvPr/>
        </p:nvGrpSpPr>
        <p:grpSpPr>
          <a:xfrm>
            <a:off x="63382" y="1371553"/>
            <a:ext cx="2733877" cy="2476484"/>
            <a:chOff x="277121" y="1318153"/>
            <a:chExt cx="4895911" cy="4918539"/>
          </a:xfrm>
        </p:grpSpPr>
        <p:grpSp>
          <p:nvGrpSpPr>
            <p:cNvPr id="843" name="Google Shape;843;p116"/>
            <p:cNvGrpSpPr/>
            <p:nvPr/>
          </p:nvGrpSpPr>
          <p:grpSpPr>
            <a:xfrm>
              <a:off x="277121" y="1318153"/>
              <a:ext cx="4895911" cy="4918539"/>
              <a:chOff x="2800456" y="1826778"/>
              <a:chExt cx="3158448" cy="2906938"/>
            </a:xfrm>
          </p:grpSpPr>
          <p:sp>
            <p:nvSpPr>
              <p:cNvPr id="844" name="Google Shape;844;p116"/>
              <p:cNvSpPr/>
              <p:nvPr/>
            </p:nvSpPr>
            <p:spPr>
              <a:xfrm>
                <a:off x="2800456" y="1871427"/>
                <a:ext cx="865200" cy="348900"/>
              </a:xfrm>
              <a:prstGeom prst="rect">
                <a:avLst/>
              </a:prstGeom>
              <a:noFill/>
              <a:ln w="9525" cap="flat" cmpd="sng">
                <a:solidFill>
                  <a:srgbClr val="7030A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7030A0"/>
                  </a:buClr>
                  <a:buSzPts val="1200"/>
                  <a:buFont typeface="Quattrocento Sans"/>
                  <a:buNone/>
                </a:pPr>
                <a:r>
                  <a:rPr lang="en" sz="1200" b="1" i="0" u="none" strike="noStrike" cap="none">
                    <a:solidFill>
                      <a:srgbClr val="7030A0"/>
                    </a:solidFill>
                    <a:latin typeface="Quattrocento Sans"/>
                    <a:ea typeface="Quattrocento Sans"/>
                    <a:cs typeface="Quattrocento Sans"/>
                    <a:sym typeface="Quattrocento Sans"/>
                  </a:rPr>
                  <a:t>GET</a:t>
                </a:r>
                <a:endParaRPr/>
              </a:p>
            </p:txBody>
          </p:sp>
          <p:cxnSp>
            <p:nvCxnSpPr>
              <p:cNvPr id="845" name="Google Shape;845;p116"/>
              <p:cNvCxnSpPr>
                <a:stCxn id="844" idx="3"/>
                <a:endCxn id="846" idx="1"/>
              </p:cNvCxnSpPr>
              <p:nvPr/>
            </p:nvCxnSpPr>
            <p:spPr>
              <a:xfrm>
                <a:off x="3665656" y="2045877"/>
                <a:ext cx="253500" cy="0"/>
              </a:xfrm>
              <a:prstGeom prst="straightConnector1">
                <a:avLst/>
              </a:prstGeom>
              <a:noFill/>
              <a:ln w="9525" cap="flat" cmpd="sng">
                <a:solidFill>
                  <a:srgbClr val="000000"/>
                </a:solidFill>
                <a:prstDash val="solid"/>
                <a:miter lim="800000"/>
                <a:headEnd type="none" w="sm" len="sm"/>
                <a:tailEnd type="triangle" w="med" len="med"/>
              </a:ln>
            </p:spPr>
          </p:cxnSp>
          <p:sp>
            <p:nvSpPr>
              <p:cNvPr id="846" name="Google Shape;846;p116"/>
              <p:cNvSpPr/>
              <p:nvPr/>
            </p:nvSpPr>
            <p:spPr>
              <a:xfrm>
                <a:off x="3919093" y="1894492"/>
                <a:ext cx="945918" cy="302616"/>
              </a:xfrm>
              <a:prstGeom prst="flowChartDocument">
                <a:avLst/>
              </a:prstGeom>
              <a:noFill/>
              <a:ln w="9525" cap="flat" cmpd="sng">
                <a:solidFill>
                  <a:srgbClr val="0B817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endParaRPr sz="1200" b="1" i="0" u="none" strike="noStrike" cap="none">
                  <a:solidFill>
                    <a:srgbClr val="000000"/>
                  </a:solidFill>
                  <a:latin typeface="Quattrocento Sans"/>
                  <a:ea typeface="Quattrocento Sans"/>
                  <a:cs typeface="Quattrocento Sans"/>
                  <a:sym typeface="Quattrocento Sans"/>
                </a:endParaRPr>
              </a:p>
            </p:txBody>
          </p:sp>
          <p:grpSp>
            <p:nvGrpSpPr>
              <p:cNvPr id="847" name="Google Shape;847;p116"/>
              <p:cNvGrpSpPr/>
              <p:nvPr/>
            </p:nvGrpSpPr>
            <p:grpSpPr>
              <a:xfrm>
                <a:off x="5316176" y="1826778"/>
                <a:ext cx="310420" cy="330513"/>
                <a:chOff x="5444930" y="4371627"/>
                <a:chExt cx="1888200" cy="1235100"/>
              </a:xfrm>
            </p:grpSpPr>
            <p:sp>
              <p:nvSpPr>
                <p:cNvPr id="848" name="Google Shape;848;p116"/>
                <p:cNvSpPr/>
                <p:nvPr/>
              </p:nvSpPr>
              <p:spPr>
                <a:xfrm>
                  <a:off x="5444930" y="4371627"/>
                  <a:ext cx="1888200" cy="1235100"/>
                </a:xfrm>
                <a:prstGeom prst="cube">
                  <a:avLst>
                    <a:gd name="adj" fmla="val 25000"/>
                  </a:avLst>
                </a:prstGeom>
                <a:solidFill>
                  <a:srgbClr val="F2F2F2"/>
                </a:solidFill>
                <a:ln w="9525" cap="flat" cmpd="sng">
                  <a:solidFill>
                    <a:srgbClr val="7F7F7F"/>
                  </a:solidFill>
                  <a:prstDash val="solid"/>
                  <a:miter lim="800000"/>
                  <a:headEnd type="none" w="sm" len="sm"/>
                  <a:tailEnd type="none" w="sm" len="sm"/>
                </a:ln>
              </p:spPr>
              <p:txBody>
                <a:bodyPr spcFirstLastPara="1" wrap="square" lIns="45700" tIns="45700" rIns="45700" bIns="45700" anchor="b" anchorCtr="0">
                  <a:noAutofit/>
                </a:bodyPr>
                <a:lstStyle/>
                <a:p>
                  <a:pPr marL="0" marR="0" lvl="0" indent="0" algn="ctr"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grpSp>
              <p:nvGrpSpPr>
                <p:cNvPr id="849" name="Google Shape;849;p116"/>
                <p:cNvGrpSpPr/>
                <p:nvPr/>
              </p:nvGrpSpPr>
              <p:grpSpPr>
                <a:xfrm>
                  <a:off x="5567793" y="4821277"/>
                  <a:ext cx="545647" cy="602356"/>
                  <a:chOff x="1816591" y="5583234"/>
                  <a:chExt cx="702610" cy="719833"/>
                </a:xfrm>
              </p:grpSpPr>
              <p:sp>
                <p:nvSpPr>
                  <p:cNvPr id="850" name="Google Shape;850;p116"/>
                  <p:cNvSpPr/>
                  <p:nvPr/>
                </p:nvSpPr>
                <p:spPr>
                  <a:xfrm>
                    <a:off x="1869368" y="6162950"/>
                    <a:ext cx="649833" cy="140117"/>
                  </a:xfrm>
                  <a:custGeom>
                    <a:avLst/>
                    <a:gdLst/>
                    <a:ahLst/>
                    <a:cxnLst/>
                    <a:rect l="l" t="t" r="r" b="b"/>
                    <a:pathLst>
                      <a:path w="589" h="127" extrusionOk="0">
                        <a:moveTo>
                          <a:pt x="186" y="0"/>
                        </a:moveTo>
                        <a:lnTo>
                          <a:pt x="589" y="0"/>
                        </a:lnTo>
                        <a:lnTo>
                          <a:pt x="407" y="127"/>
                        </a:lnTo>
                        <a:lnTo>
                          <a:pt x="0" y="127"/>
                        </a:lnTo>
                        <a:lnTo>
                          <a:pt x="186" y="0"/>
                        </a:lnTo>
                        <a:close/>
                      </a:path>
                    </a:pathLst>
                  </a:custGeom>
                  <a:solidFill>
                    <a:srgbClr val="000000">
                      <a:alpha val="18820"/>
                    </a:srgbClr>
                  </a:solidFill>
                  <a:ln>
                    <a:noFill/>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grpSp>
                <p:nvGrpSpPr>
                  <p:cNvPr id="851" name="Google Shape;851;p116"/>
                  <p:cNvGrpSpPr/>
                  <p:nvPr/>
                </p:nvGrpSpPr>
                <p:grpSpPr>
                  <a:xfrm>
                    <a:off x="1816591" y="5583234"/>
                    <a:ext cx="518444" cy="717723"/>
                    <a:chOff x="13103226" y="2775830"/>
                    <a:chExt cx="1039800" cy="1407300"/>
                  </a:xfrm>
                </p:grpSpPr>
                <p:sp>
                  <p:nvSpPr>
                    <p:cNvPr id="852" name="Google Shape;852;p116"/>
                    <p:cNvSpPr/>
                    <p:nvPr/>
                  </p:nvSpPr>
                  <p:spPr>
                    <a:xfrm>
                      <a:off x="13103226" y="2775830"/>
                      <a:ext cx="1039800" cy="1407300"/>
                    </a:xfrm>
                    <a:prstGeom prst="rect">
                      <a:avLst/>
                    </a:prstGeom>
                    <a:solidFill>
                      <a:srgbClr val="DC3C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853" name="Google Shape;853;p116"/>
                    <p:cNvSpPr/>
                    <p:nvPr/>
                  </p:nvSpPr>
                  <p:spPr>
                    <a:xfrm>
                      <a:off x="13214598" y="2940285"/>
                      <a:ext cx="817070" cy="143638"/>
                    </a:xfrm>
                    <a:custGeom>
                      <a:avLst/>
                      <a:gdLst/>
                      <a:ahLst/>
                      <a:cxnLst/>
                      <a:rect l="l" t="t" r="r" b="b"/>
                      <a:pathLst>
                        <a:path w="330" h="58" extrusionOk="0">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854" name="Google Shape;854;p116"/>
                    <p:cNvSpPr/>
                    <p:nvPr/>
                  </p:nvSpPr>
                  <p:spPr>
                    <a:xfrm>
                      <a:off x="13214598" y="3194253"/>
                      <a:ext cx="817070" cy="143638"/>
                    </a:xfrm>
                    <a:custGeom>
                      <a:avLst/>
                      <a:gdLst/>
                      <a:ahLst/>
                      <a:cxnLst/>
                      <a:rect l="l" t="t" r="r" b="b"/>
                      <a:pathLst>
                        <a:path w="330" h="58" extrusionOk="0">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855" name="Google Shape;855;p116"/>
                    <p:cNvSpPr/>
                    <p:nvPr/>
                  </p:nvSpPr>
                  <p:spPr>
                    <a:xfrm>
                      <a:off x="13214598" y="3446139"/>
                      <a:ext cx="817070" cy="143638"/>
                    </a:xfrm>
                    <a:custGeom>
                      <a:avLst/>
                      <a:gdLst/>
                      <a:ahLst/>
                      <a:cxnLst/>
                      <a:rect l="l" t="t" r="r" b="b"/>
                      <a:pathLst>
                        <a:path w="330" h="58" extrusionOk="0">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856" name="Google Shape;856;p116"/>
                    <p:cNvSpPr/>
                    <p:nvPr/>
                  </p:nvSpPr>
                  <p:spPr>
                    <a:xfrm>
                      <a:off x="13214598" y="3700107"/>
                      <a:ext cx="817070" cy="143638"/>
                    </a:xfrm>
                    <a:custGeom>
                      <a:avLst/>
                      <a:gdLst/>
                      <a:ahLst/>
                      <a:cxnLst/>
                      <a:rect l="l" t="t" r="r" b="b"/>
                      <a:pathLst>
                        <a:path w="330" h="58" extrusionOk="0">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857" name="Google Shape;857;p116"/>
                    <p:cNvSpPr/>
                    <p:nvPr/>
                  </p:nvSpPr>
                  <p:spPr>
                    <a:xfrm>
                      <a:off x="13875539" y="2970470"/>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858" name="Google Shape;858;p116"/>
                    <p:cNvSpPr/>
                    <p:nvPr/>
                  </p:nvSpPr>
                  <p:spPr>
                    <a:xfrm>
                      <a:off x="13875539" y="3224438"/>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859" name="Google Shape;859;p116"/>
                    <p:cNvSpPr/>
                    <p:nvPr/>
                  </p:nvSpPr>
                  <p:spPr>
                    <a:xfrm>
                      <a:off x="13875539" y="3478406"/>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860" name="Google Shape;860;p116"/>
                    <p:cNvSpPr/>
                    <p:nvPr/>
                  </p:nvSpPr>
                  <p:spPr>
                    <a:xfrm>
                      <a:off x="13875539" y="3732374"/>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grpSp>
            </p:grpSp>
            <p:grpSp>
              <p:nvGrpSpPr>
                <p:cNvPr id="861" name="Google Shape;861;p116"/>
                <p:cNvGrpSpPr/>
                <p:nvPr/>
              </p:nvGrpSpPr>
              <p:grpSpPr>
                <a:xfrm>
                  <a:off x="6124903" y="4759457"/>
                  <a:ext cx="450376" cy="763638"/>
                  <a:chOff x="7205045" y="4706015"/>
                  <a:chExt cx="495300" cy="1033200"/>
                </a:xfrm>
              </p:grpSpPr>
              <p:sp>
                <p:nvSpPr>
                  <p:cNvPr id="862" name="Google Shape;862;p116"/>
                  <p:cNvSpPr/>
                  <p:nvPr/>
                </p:nvSpPr>
                <p:spPr>
                  <a:xfrm>
                    <a:off x="7205045" y="4706015"/>
                    <a:ext cx="495300" cy="1033200"/>
                  </a:xfrm>
                  <a:prstGeom prst="rect">
                    <a:avLst/>
                  </a:prstGeom>
                  <a:solidFill>
                    <a:srgbClr val="68217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863" name="Google Shape;863;p116"/>
                  <p:cNvSpPr/>
                  <p:nvPr/>
                </p:nvSpPr>
                <p:spPr>
                  <a:xfrm>
                    <a:off x="7250732" y="4754649"/>
                    <a:ext cx="403800" cy="899100"/>
                  </a:xfrm>
                  <a:prstGeom prst="rect">
                    <a:avLst/>
                  </a:prstGeom>
                  <a:solidFill>
                    <a:srgbClr val="9696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864" name="Google Shape;864;p116"/>
                  <p:cNvSpPr/>
                  <p:nvPr/>
                </p:nvSpPr>
                <p:spPr>
                  <a:xfrm>
                    <a:off x="7275785" y="4781176"/>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865" name="Google Shape;865;p116"/>
                  <p:cNvSpPr/>
                  <p:nvPr/>
                </p:nvSpPr>
                <p:spPr>
                  <a:xfrm>
                    <a:off x="7574958" y="4815073"/>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866" name="Google Shape;866;p116"/>
                  <p:cNvSpPr/>
                  <p:nvPr/>
                </p:nvSpPr>
                <p:spPr>
                  <a:xfrm>
                    <a:off x="7275785" y="4897603"/>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867" name="Google Shape;867;p116"/>
                  <p:cNvSpPr/>
                  <p:nvPr/>
                </p:nvSpPr>
                <p:spPr>
                  <a:xfrm>
                    <a:off x="7574958" y="4931500"/>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868" name="Google Shape;868;p116"/>
                  <p:cNvSpPr/>
                  <p:nvPr/>
                </p:nvSpPr>
                <p:spPr>
                  <a:xfrm>
                    <a:off x="7275785" y="5014030"/>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869" name="Google Shape;869;p116"/>
                  <p:cNvSpPr/>
                  <p:nvPr/>
                </p:nvSpPr>
                <p:spPr>
                  <a:xfrm>
                    <a:off x="7574958" y="5047927"/>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870" name="Google Shape;870;p116"/>
                  <p:cNvSpPr/>
                  <p:nvPr/>
                </p:nvSpPr>
                <p:spPr>
                  <a:xfrm>
                    <a:off x="7275785" y="5130458"/>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871" name="Google Shape;871;p116"/>
                  <p:cNvSpPr/>
                  <p:nvPr/>
                </p:nvSpPr>
                <p:spPr>
                  <a:xfrm>
                    <a:off x="7574958" y="5167301"/>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872" name="Google Shape;872;p116"/>
                  <p:cNvSpPr/>
                  <p:nvPr/>
                </p:nvSpPr>
                <p:spPr>
                  <a:xfrm>
                    <a:off x="7275785" y="5246883"/>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873" name="Google Shape;873;p116"/>
                  <p:cNvSpPr/>
                  <p:nvPr/>
                </p:nvSpPr>
                <p:spPr>
                  <a:xfrm>
                    <a:off x="7574958" y="5283728"/>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874" name="Google Shape;874;p116"/>
                  <p:cNvSpPr/>
                  <p:nvPr/>
                </p:nvSpPr>
                <p:spPr>
                  <a:xfrm>
                    <a:off x="7275785" y="5366259"/>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875" name="Google Shape;875;p116"/>
                  <p:cNvSpPr/>
                  <p:nvPr/>
                </p:nvSpPr>
                <p:spPr>
                  <a:xfrm>
                    <a:off x="7574958" y="5400154"/>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876" name="Google Shape;876;p116"/>
                  <p:cNvSpPr/>
                  <p:nvPr/>
                </p:nvSpPr>
                <p:spPr>
                  <a:xfrm>
                    <a:off x="7275785" y="5482685"/>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877" name="Google Shape;877;p116"/>
                  <p:cNvSpPr/>
                  <p:nvPr/>
                </p:nvSpPr>
                <p:spPr>
                  <a:xfrm>
                    <a:off x="7574958" y="5516581"/>
                    <a:ext cx="25200" cy="23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878" name="Google Shape;878;p116"/>
                  <p:cNvSpPr/>
                  <p:nvPr/>
                </p:nvSpPr>
                <p:spPr>
                  <a:xfrm>
                    <a:off x="7205045" y="4706015"/>
                    <a:ext cx="495300" cy="1033200"/>
                  </a:xfrm>
                  <a:prstGeom prst="rect">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BCF2"/>
                      </a:solidFill>
                      <a:latin typeface="Quattrocento Sans"/>
                      <a:ea typeface="Quattrocento Sans"/>
                      <a:cs typeface="Quattrocento Sans"/>
                      <a:sym typeface="Quattrocento Sans"/>
                    </a:endParaRPr>
                  </a:p>
                </p:txBody>
              </p:sp>
              <p:sp>
                <p:nvSpPr>
                  <p:cNvPr id="879" name="Google Shape;879;p116"/>
                  <p:cNvSpPr/>
                  <p:nvPr/>
                </p:nvSpPr>
                <p:spPr>
                  <a:xfrm>
                    <a:off x="7250732" y="4754649"/>
                    <a:ext cx="403800" cy="899100"/>
                  </a:xfrm>
                  <a:prstGeom prst="rect">
                    <a:avLst/>
                  </a:prstGeom>
                  <a:solidFill>
                    <a:srgbClr val="008D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880" name="Google Shape;880;p116"/>
                  <p:cNvSpPr/>
                  <p:nvPr/>
                </p:nvSpPr>
                <p:spPr>
                  <a:xfrm>
                    <a:off x="7275785" y="4781176"/>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881" name="Google Shape;881;p116"/>
                  <p:cNvSpPr/>
                  <p:nvPr/>
                </p:nvSpPr>
                <p:spPr>
                  <a:xfrm>
                    <a:off x="7574958" y="4815073"/>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882" name="Google Shape;882;p116"/>
                  <p:cNvSpPr/>
                  <p:nvPr/>
                </p:nvSpPr>
                <p:spPr>
                  <a:xfrm>
                    <a:off x="7275785" y="4897603"/>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883" name="Google Shape;883;p116"/>
                  <p:cNvSpPr/>
                  <p:nvPr/>
                </p:nvSpPr>
                <p:spPr>
                  <a:xfrm>
                    <a:off x="7574958" y="4931500"/>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884" name="Google Shape;884;p116"/>
                  <p:cNvSpPr/>
                  <p:nvPr/>
                </p:nvSpPr>
                <p:spPr>
                  <a:xfrm>
                    <a:off x="7275785" y="5014030"/>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885" name="Google Shape;885;p116"/>
                  <p:cNvSpPr/>
                  <p:nvPr/>
                </p:nvSpPr>
                <p:spPr>
                  <a:xfrm>
                    <a:off x="7574958" y="5047927"/>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886" name="Google Shape;886;p116"/>
                  <p:cNvSpPr/>
                  <p:nvPr/>
                </p:nvSpPr>
                <p:spPr>
                  <a:xfrm>
                    <a:off x="7275785" y="5130458"/>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887" name="Google Shape;887;p116"/>
                  <p:cNvSpPr/>
                  <p:nvPr/>
                </p:nvSpPr>
                <p:spPr>
                  <a:xfrm>
                    <a:off x="7574958" y="5167301"/>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888" name="Google Shape;888;p116"/>
                  <p:cNvSpPr/>
                  <p:nvPr/>
                </p:nvSpPr>
                <p:spPr>
                  <a:xfrm>
                    <a:off x="7275785" y="5246883"/>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889" name="Google Shape;889;p116"/>
                  <p:cNvSpPr/>
                  <p:nvPr/>
                </p:nvSpPr>
                <p:spPr>
                  <a:xfrm>
                    <a:off x="7574958" y="5283728"/>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890" name="Google Shape;890;p116"/>
                  <p:cNvSpPr/>
                  <p:nvPr/>
                </p:nvSpPr>
                <p:spPr>
                  <a:xfrm>
                    <a:off x="7275785" y="5366259"/>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891" name="Google Shape;891;p116"/>
                  <p:cNvSpPr/>
                  <p:nvPr/>
                </p:nvSpPr>
                <p:spPr>
                  <a:xfrm>
                    <a:off x="7574958" y="5400154"/>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892" name="Google Shape;892;p116"/>
                  <p:cNvSpPr/>
                  <p:nvPr/>
                </p:nvSpPr>
                <p:spPr>
                  <a:xfrm>
                    <a:off x="7275785" y="5482685"/>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893" name="Google Shape;893;p116"/>
                  <p:cNvSpPr/>
                  <p:nvPr/>
                </p:nvSpPr>
                <p:spPr>
                  <a:xfrm>
                    <a:off x="7574958" y="5516581"/>
                    <a:ext cx="25200" cy="23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grpSp>
            <p:sp>
              <p:nvSpPr>
                <p:cNvPr id="894" name="Google Shape;894;p116"/>
                <p:cNvSpPr/>
                <p:nvPr/>
              </p:nvSpPr>
              <p:spPr>
                <a:xfrm>
                  <a:off x="6674726" y="4849250"/>
                  <a:ext cx="278759" cy="601460"/>
                </a:xfrm>
                <a:prstGeom prst="flowChartMagneticDrum">
                  <a:avLst/>
                </a:prstGeom>
                <a:solidFill>
                  <a:srgbClr val="ED7D31"/>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endParaRPr sz="1200" b="0" i="0" u="none" strike="noStrike" cap="none">
                    <a:solidFill>
                      <a:srgbClr val="FFFFFF"/>
                    </a:solidFill>
                    <a:latin typeface="Quattrocento Sans"/>
                    <a:ea typeface="Quattrocento Sans"/>
                    <a:cs typeface="Quattrocento Sans"/>
                    <a:sym typeface="Quattrocento Sans"/>
                  </a:endParaRPr>
                </a:p>
              </p:txBody>
            </p:sp>
          </p:grpSp>
          <p:sp>
            <p:nvSpPr>
              <p:cNvPr id="895" name="Google Shape;895;p116"/>
              <p:cNvSpPr/>
              <p:nvPr/>
            </p:nvSpPr>
            <p:spPr>
              <a:xfrm>
                <a:off x="3942833" y="2564029"/>
                <a:ext cx="861516" cy="461268"/>
              </a:xfrm>
              <a:prstGeom prst="flowChartMultidocument">
                <a:avLst/>
              </a:prstGeom>
              <a:noFill/>
              <a:ln w="9525" cap="flat" cmpd="sng">
                <a:solidFill>
                  <a:srgbClr val="0B8172"/>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endParaRPr sz="1200" b="1" i="0" u="none" strike="noStrike" cap="none">
                  <a:solidFill>
                    <a:srgbClr val="000000"/>
                  </a:solidFill>
                  <a:latin typeface="Quattrocento Sans"/>
                  <a:ea typeface="Quattrocento Sans"/>
                  <a:cs typeface="Quattrocento Sans"/>
                  <a:sym typeface="Quattrocento Sans"/>
                </a:endParaRPr>
              </a:p>
            </p:txBody>
          </p:sp>
          <p:sp>
            <p:nvSpPr>
              <p:cNvPr id="896" name="Google Shape;896;p116"/>
              <p:cNvSpPr/>
              <p:nvPr/>
            </p:nvSpPr>
            <p:spPr>
              <a:xfrm>
                <a:off x="2836322" y="2620913"/>
                <a:ext cx="865200" cy="348900"/>
              </a:xfrm>
              <a:prstGeom prst="rect">
                <a:avLst/>
              </a:prstGeom>
              <a:noFill/>
              <a:ln w="9525" cap="flat" cmpd="sng">
                <a:solidFill>
                  <a:srgbClr val="7030A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7030A0"/>
                  </a:buClr>
                  <a:buSzPts val="1200"/>
                  <a:buFont typeface="Quattrocento Sans"/>
                  <a:buNone/>
                </a:pPr>
                <a:r>
                  <a:rPr lang="en" sz="1200" b="1" i="0" u="none" strike="noStrike" cap="none">
                    <a:solidFill>
                      <a:srgbClr val="7030A0"/>
                    </a:solidFill>
                    <a:latin typeface="Quattrocento Sans"/>
                    <a:ea typeface="Quattrocento Sans"/>
                    <a:cs typeface="Quattrocento Sans"/>
                    <a:sym typeface="Quattrocento Sans"/>
                  </a:rPr>
                  <a:t>POST</a:t>
                </a:r>
                <a:endParaRPr/>
              </a:p>
            </p:txBody>
          </p:sp>
          <p:cxnSp>
            <p:nvCxnSpPr>
              <p:cNvPr id="897" name="Google Shape;897;p116"/>
              <p:cNvCxnSpPr>
                <a:stCxn id="896" idx="3"/>
                <a:endCxn id="895" idx="1"/>
              </p:cNvCxnSpPr>
              <p:nvPr/>
            </p:nvCxnSpPr>
            <p:spPr>
              <a:xfrm rot="10800000" flipH="1">
                <a:off x="3701522" y="2794763"/>
                <a:ext cx="241200" cy="600"/>
              </a:xfrm>
              <a:prstGeom prst="straightConnector1">
                <a:avLst/>
              </a:prstGeom>
              <a:noFill/>
              <a:ln w="9525" cap="flat" cmpd="sng">
                <a:solidFill>
                  <a:srgbClr val="000000"/>
                </a:solidFill>
                <a:prstDash val="solid"/>
                <a:miter lim="800000"/>
                <a:headEnd type="none" w="sm" len="sm"/>
                <a:tailEnd type="triangle" w="med" len="med"/>
              </a:ln>
            </p:spPr>
          </p:cxnSp>
          <p:grpSp>
            <p:nvGrpSpPr>
              <p:cNvPr id="898" name="Google Shape;898;p116"/>
              <p:cNvGrpSpPr/>
              <p:nvPr/>
            </p:nvGrpSpPr>
            <p:grpSpPr>
              <a:xfrm>
                <a:off x="5293606" y="2364875"/>
                <a:ext cx="310420" cy="330513"/>
                <a:chOff x="5444930" y="4371627"/>
                <a:chExt cx="1888200" cy="1235100"/>
              </a:xfrm>
            </p:grpSpPr>
            <p:sp>
              <p:nvSpPr>
                <p:cNvPr id="899" name="Google Shape;899;p116"/>
                <p:cNvSpPr/>
                <p:nvPr/>
              </p:nvSpPr>
              <p:spPr>
                <a:xfrm>
                  <a:off x="5444930" y="4371627"/>
                  <a:ext cx="1888200" cy="1235100"/>
                </a:xfrm>
                <a:prstGeom prst="cube">
                  <a:avLst>
                    <a:gd name="adj" fmla="val 25000"/>
                  </a:avLst>
                </a:prstGeom>
                <a:solidFill>
                  <a:srgbClr val="F2F2F2"/>
                </a:solidFill>
                <a:ln w="9525" cap="flat" cmpd="sng">
                  <a:solidFill>
                    <a:srgbClr val="7F7F7F"/>
                  </a:solidFill>
                  <a:prstDash val="solid"/>
                  <a:miter lim="800000"/>
                  <a:headEnd type="none" w="sm" len="sm"/>
                  <a:tailEnd type="none" w="sm" len="sm"/>
                </a:ln>
              </p:spPr>
              <p:txBody>
                <a:bodyPr spcFirstLastPara="1" wrap="square" lIns="45700" tIns="45700" rIns="45700" bIns="45700" anchor="b" anchorCtr="0">
                  <a:noAutofit/>
                </a:bodyPr>
                <a:lstStyle/>
                <a:p>
                  <a:pPr marL="0" marR="0" lvl="0" indent="0" algn="ctr"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grpSp>
              <p:nvGrpSpPr>
                <p:cNvPr id="900" name="Google Shape;900;p116"/>
                <p:cNvGrpSpPr/>
                <p:nvPr/>
              </p:nvGrpSpPr>
              <p:grpSpPr>
                <a:xfrm>
                  <a:off x="5567793" y="4821277"/>
                  <a:ext cx="545647" cy="602356"/>
                  <a:chOff x="1816591" y="5583234"/>
                  <a:chExt cx="702610" cy="719833"/>
                </a:xfrm>
              </p:grpSpPr>
              <p:sp>
                <p:nvSpPr>
                  <p:cNvPr id="901" name="Google Shape;901;p116"/>
                  <p:cNvSpPr/>
                  <p:nvPr/>
                </p:nvSpPr>
                <p:spPr>
                  <a:xfrm>
                    <a:off x="1869368" y="6162950"/>
                    <a:ext cx="649833" cy="140117"/>
                  </a:xfrm>
                  <a:custGeom>
                    <a:avLst/>
                    <a:gdLst/>
                    <a:ahLst/>
                    <a:cxnLst/>
                    <a:rect l="l" t="t" r="r" b="b"/>
                    <a:pathLst>
                      <a:path w="589" h="127" extrusionOk="0">
                        <a:moveTo>
                          <a:pt x="186" y="0"/>
                        </a:moveTo>
                        <a:lnTo>
                          <a:pt x="589" y="0"/>
                        </a:lnTo>
                        <a:lnTo>
                          <a:pt x="407" y="127"/>
                        </a:lnTo>
                        <a:lnTo>
                          <a:pt x="0" y="127"/>
                        </a:lnTo>
                        <a:lnTo>
                          <a:pt x="186" y="0"/>
                        </a:lnTo>
                        <a:close/>
                      </a:path>
                    </a:pathLst>
                  </a:custGeom>
                  <a:solidFill>
                    <a:srgbClr val="000000">
                      <a:alpha val="18820"/>
                    </a:srgbClr>
                  </a:solidFill>
                  <a:ln>
                    <a:noFill/>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grpSp>
                <p:nvGrpSpPr>
                  <p:cNvPr id="902" name="Google Shape;902;p116"/>
                  <p:cNvGrpSpPr/>
                  <p:nvPr/>
                </p:nvGrpSpPr>
                <p:grpSpPr>
                  <a:xfrm>
                    <a:off x="1816591" y="5583234"/>
                    <a:ext cx="518444" cy="717723"/>
                    <a:chOff x="13103226" y="2775830"/>
                    <a:chExt cx="1039800" cy="1407300"/>
                  </a:xfrm>
                </p:grpSpPr>
                <p:sp>
                  <p:nvSpPr>
                    <p:cNvPr id="903" name="Google Shape;903;p116"/>
                    <p:cNvSpPr/>
                    <p:nvPr/>
                  </p:nvSpPr>
                  <p:spPr>
                    <a:xfrm>
                      <a:off x="13103226" y="2775830"/>
                      <a:ext cx="1039800" cy="1407300"/>
                    </a:xfrm>
                    <a:prstGeom prst="rect">
                      <a:avLst/>
                    </a:prstGeom>
                    <a:solidFill>
                      <a:srgbClr val="DC3C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904" name="Google Shape;904;p116"/>
                    <p:cNvSpPr/>
                    <p:nvPr/>
                  </p:nvSpPr>
                  <p:spPr>
                    <a:xfrm>
                      <a:off x="13214598" y="2940285"/>
                      <a:ext cx="817070" cy="143638"/>
                    </a:xfrm>
                    <a:custGeom>
                      <a:avLst/>
                      <a:gdLst/>
                      <a:ahLst/>
                      <a:cxnLst/>
                      <a:rect l="l" t="t" r="r" b="b"/>
                      <a:pathLst>
                        <a:path w="330" h="58" extrusionOk="0">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905" name="Google Shape;905;p116"/>
                    <p:cNvSpPr/>
                    <p:nvPr/>
                  </p:nvSpPr>
                  <p:spPr>
                    <a:xfrm>
                      <a:off x="13214598" y="3194253"/>
                      <a:ext cx="817070" cy="143638"/>
                    </a:xfrm>
                    <a:custGeom>
                      <a:avLst/>
                      <a:gdLst/>
                      <a:ahLst/>
                      <a:cxnLst/>
                      <a:rect l="l" t="t" r="r" b="b"/>
                      <a:pathLst>
                        <a:path w="330" h="58" extrusionOk="0">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906" name="Google Shape;906;p116"/>
                    <p:cNvSpPr/>
                    <p:nvPr/>
                  </p:nvSpPr>
                  <p:spPr>
                    <a:xfrm>
                      <a:off x="13214598" y="3446139"/>
                      <a:ext cx="817070" cy="143638"/>
                    </a:xfrm>
                    <a:custGeom>
                      <a:avLst/>
                      <a:gdLst/>
                      <a:ahLst/>
                      <a:cxnLst/>
                      <a:rect l="l" t="t" r="r" b="b"/>
                      <a:pathLst>
                        <a:path w="330" h="58" extrusionOk="0">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907" name="Google Shape;907;p116"/>
                    <p:cNvSpPr/>
                    <p:nvPr/>
                  </p:nvSpPr>
                  <p:spPr>
                    <a:xfrm>
                      <a:off x="13214598" y="3700107"/>
                      <a:ext cx="817070" cy="143638"/>
                    </a:xfrm>
                    <a:custGeom>
                      <a:avLst/>
                      <a:gdLst/>
                      <a:ahLst/>
                      <a:cxnLst/>
                      <a:rect l="l" t="t" r="r" b="b"/>
                      <a:pathLst>
                        <a:path w="330" h="58" extrusionOk="0">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908" name="Google Shape;908;p116"/>
                    <p:cNvSpPr/>
                    <p:nvPr/>
                  </p:nvSpPr>
                  <p:spPr>
                    <a:xfrm>
                      <a:off x="13875539" y="2970470"/>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909" name="Google Shape;909;p116"/>
                    <p:cNvSpPr/>
                    <p:nvPr/>
                  </p:nvSpPr>
                  <p:spPr>
                    <a:xfrm>
                      <a:off x="13875539" y="3224438"/>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910" name="Google Shape;910;p116"/>
                    <p:cNvSpPr/>
                    <p:nvPr/>
                  </p:nvSpPr>
                  <p:spPr>
                    <a:xfrm>
                      <a:off x="13875539" y="3478406"/>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911" name="Google Shape;911;p116"/>
                    <p:cNvSpPr/>
                    <p:nvPr/>
                  </p:nvSpPr>
                  <p:spPr>
                    <a:xfrm>
                      <a:off x="13875539" y="3732374"/>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grpSp>
            </p:grpSp>
            <p:grpSp>
              <p:nvGrpSpPr>
                <p:cNvPr id="912" name="Google Shape;912;p116"/>
                <p:cNvGrpSpPr/>
                <p:nvPr/>
              </p:nvGrpSpPr>
              <p:grpSpPr>
                <a:xfrm>
                  <a:off x="6124903" y="4759457"/>
                  <a:ext cx="450376" cy="763638"/>
                  <a:chOff x="7205045" y="4706015"/>
                  <a:chExt cx="495300" cy="1033200"/>
                </a:xfrm>
              </p:grpSpPr>
              <p:sp>
                <p:nvSpPr>
                  <p:cNvPr id="913" name="Google Shape;913;p116"/>
                  <p:cNvSpPr/>
                  <p:nvPr/>
                </p:nvSpPr>
                <p:spPr>
                  <a:xfrm>
                    <a:off x="7205045" y="4706015"/>
                    <a:ext cx="495300" cy="1033200"/>
                  </a:xfrm>
                  <a:prstGeom prst="rect">
                    <a:avLst/>
                  </a:prstGeom>
                  <a:solidFill>
                    <a:srgbClr val="68217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14" name="Google Shape;914;p116"/>
                  <p:cNvSpPr/>
                  <p:nvPr/>
                </p:nvSpPr>
                <p:spPr>
                  <a:xfrm>
                    <a:off x="7250732" y="4754649"/>
                    <a:ext cx="403800" cy="899100"/>
                  </a:xfrm>
                  <a:prstGeom prst="rect">
                    <a:avLst/>
                  </a:prstGeom>
                  <a:solidFill>
                    <a:srgbClr val="9696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15" name="Google Shape;915;p116"/>
                  <p:cNvSpPr/>
                  <p:nvPr/>
                </p:nvSpPr>
                <p:spPr>
                  <a:xfrm>
                    <a:off x="7275785" y="4781176"/>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16" name="Google Shape;916;p116"/>
                  <p:cNvSpPr/>
                  <p:nvPr/>
                </p:nvSpPr>
                <p:spPr>
                  <a:xfrm>
                    <a:off x="7574958" y="4815073"/>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17" name="Google Shape;917;p116"/>
                  <p:cNvSpPr/>
                  <p:nvPr/>
                </p:nvSpPr>
                <p:spPr>
                  <a:xfrm>
                    <a:off x="7275785" y="4897603"/>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18" name="Google Shape;918;p116"/>
                  <p:cNvSpPr/>
                  <p:nvPr/>
                </p:nvSpPr>
                <p:spPr>
                  <a:xfrm>
                    <a:off x="7574958" y="4931500"/>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19" name="Google Shape;919;p116"/>
                  <p:cNvSpPr/>
                  <p:nvPr/>
                </p:nvSpPr>
                <p:spPr>
                  <a:xfrm>
                    <a:off x="7275785" y="5014030"/>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20" name="Google Shape;920;p116"/>
                  <p:cNvSpPr/>
                  <p:nvPr/>
                </p:nvSpPr>
                <p:spPr>
                  <a:xfrm>
                    <a:off x="7574958" y="5047927"/>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21" name="Google Shape;921;p116"/>
                  <p:cNvSpPr/>
                  <p:nvPr/>
                </p:nvSpPr>
                <p:spPr>
                  <a:xfrm>
                    <a:off x="7275785" y="5130458"/>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22" name="Google Shape;922;p116"/>
                  <p:cNvSpPr/>
                  <p:nvPr/>
                </p:nvSpPr>
                <p:spPr>
                  <a:xfrm>
                    <a:off x="7574958" y="5167301"/>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23" name="Google Shape;923;p116"/>
                  <p:cNvSpPr/>
                  <p:nvPr/>
                </p:nvSpPr>
                <p:spPr>
                  <a:xfrm>
                    <a:off x="7275785" y="5246883"/>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24" name="Google Shape;924;p116"/>
                  <p:cNvSpPr/>
                  <p:nvPr/>
                </p:nvSpPr>
                <p:spPr>
                  <a:xfrm>
                    <a:off x="7574958" y="5283728"/>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25" name="Google Shape;925;p116"/>
                  <p:cNvSpPr/>
                  <p:nvPr/>
                </p:nvSpPr>
                <p:spPr>
                  <a:xfrm>
                    <a:off x="7275785" y="5366259"/>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26" name="Google Shape;926;p116"/>
                  <p:cNvSpPr/>
                  <p:nvPr/>
                </p:nvSpPr>
                <p:spPr>
                  <a:xfrm>
                    <a:off x="7574958" y="5400154"/>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27" name="Google Shape;927;p116"/>
                  <p:cNvSpPr/>
                  <p:nvPr/>
                </p:nvSpPr>
                <p:spPr>
                  <a:xfrm>
                    <a:off x="7275785" y="5482685"/>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28" name="Google Shape;928;p116"/>
                  <p:cNvSpPr/>
                  <p:nvPr/>
                </p:nvSpPr>
                <p:spPr>
                  <a:xfrm>
                    <a:off x="7574958" y="5516581"/>
                    <a:ext cx="25200" cy="23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29" name="Google Shape;929;p116"/>
                  <p:cNvSpPr/>
                  <p:nvPr/>
                </p:nvSpPr>
                <p:spPr>
                  <a:xfrm>
                    <a:off x="7205045" y="4706015"/>
                    <a:ext cx="495300" cy="1033200"/>
                  </a:xfrm>
                  <a:prstGeom prst="rect">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BCF2"/>
                      </a:solidFill>
                      <a:latin typeface="Quattrocento Sans"/>
                      <a:ea typeface="Quattrocento Sans"/>
                      <a:cs typeface="Quattrocento Sans"/>
                      <a:sym typeface="Quattrocento Sans"/>
                    </a:endParaRPr>
                  </a:p>
                </p:txBody>
              </p:sp>
              <p:sp>
                <p:nvSpPr>
                  <p:cNvPr id="930" name="Google Shape;930;p116"/>
                  <p:cNvSpPr/>
                  <p:nvPr/>
                </p:nvSpPr>
                <p:spPr>
                  <a:xfrm>
                    <a:off x="7250732" y="4754649"/>
                    <a:ext cx="403800" cy="899100"/>
                  </a:xfrm>
                  <a:prstGeom prst="rect">
                    <a:avLst/>
                  </a:prstGeom>
                  <a:solidFill>
                    <a:srgbClr val="008D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31" name="Google Shape;931;p116"/>
                  <p:cNvSpPr/>
                  <p:nvPr/>
                </p:nvSpPr>
                <p:spPr>
                  <a:xfrm>
                    <a:off x="7275785" y="4781176"/>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32" name="Google Shape;932;p116"/>
                  <p:cNvSpPr/>
                  <p:nvPr/>
                </p:nvSpPr>
                <p:spPr>
                  <a:xfrm>
                    <a:off x="7574958" y="4815073"/>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33" name="Google Shape;933;p116"/>
                  <p:cNvSpPr/>
                  <p:nvPr/>
                </p:nvSpPr>
                <p:spPr>
                  <a:xfrm>
                    <a:off x="7275785" y="4897603"/>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34" name="Google Shape;934;p116"/>
                  <p:cNvSpPr/>
                  <p:nvPr/>
                </p:nvSpPr>
                <p:spPr>
                  <a:xfrm>
                    <a:off x="7574958" y="4931500"/>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35" name="Google Shape;935;p116"/>
                  <p:cNvSpPr/>
                  <p:nvPr/>
                </p:nvSpPr>
                <p:spPr>
                  <a:xfrm>
                    <a:off x="7275785" y="5014030"/>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36" name="Google Shape;936;p116"/>
                  <p:cNvSpPr/>
                  <p:nvPr/>
                </p:nvSpPr>
                <p:spPr>
                  <a:xfrm>
                    <a:off x="7574958" y="5047927"/>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37" name="Google Shape;937;p116"/>
                  <p:cNvSpPr/>
                  <p:nvPr/>
                </p:nvSpPr>
                <p:spPr>
                  <a:xfrm>
                    <a:off x="7275785" y="5130458"/>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38" name="Google Shape;938;p116"/>
                  <p:cNvSpPr/>
                  <p:nvPr/>
                </p:nvSpPr>
                <p:spPr>
                  <a:xfrm>
                    <a:off x="7574958" y="5167301"/>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39" name="Google Shape;939;p116"/>
                  <p:cNvSpPr/>
                  <p:nvPr/>
                </p:nvSpPr>
                <p:spPr>
                  <a:xfrm>
                    <a:off x="7275785" y="5246883"/>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40" name="Google Shape;940;p116"/>
                  <p:cNvSpPr/>
                  <p:nvPr/>
                </p:nvSpPr>
                <p:spPr>
                  <a:xfrm>
                    <a:off x="7574958" y="5283728"/>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41" name="Google Shape;941;p116"/>
                  <p:cNvSpPr/>
                  <p:nvPr/>
                </p:nvSpPr>
                <p:spPr>
                  <a:xfrm>
                    <a:off x="7275785" y="5366259"/>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42" name="Google Shape;942;p116"/>
                  <p:cNvSpPr/>
                  <p:nvPr/>
                </p:nvSpPr>
                <p:spPr>
                  <a:xfrm>
                    <a:off x="7574958" y="5400154"/>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43" name="Google Shape;943;p116"/>
                  <p:cNvSpPr/>
                  <p:nvPr/>
                </p:nvSpPr>
                <p:spPr>
                  <a:xfrm>
                    <a:off x="7275785" y="5482685"/>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44" name="Google Shape;944;p116"/>
                  <p:cNvSpPr/>
                  <p:nvPr/>
                </p:nvSpPr>
                <p:spPr>
                  <a:xfrm>
                    <a:off x="7574958" y="5516581"/>
                    <a:ext cx="25200" cy="23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grpSp>
            <p:sp>
              <p:nvSpPr>
                <p:cNvPr id="945" name="Google Shape;945;p116"/>
                <p:cNvSpPr/>
                <p:nvPr/>
              </p:nvSpPr>
              <p:spPr>
                <a:xfrm>
                  <a:off x="6674726" y="4849250"/>
                  <a:ext cx="278759" cy="601460"/>
                </a:xfrm>
                <a:prstGeom prst="flowChartMagneticDrum">
                  <a:avLst/>
                </a:prstGeom>
                <a:solidFill>
                  <a:srgbClr val="ED7D31"/>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endParaRPr sz="1200" b="0" i="0" u="none" strike="noStrike" cap="none">
                    <a:solidFill>
                      <a:srgbClr val="FFFFFF"/>
                    </a:solidFill>
                    <a:latin typeface="Quattrocento Sans"/>
                    <a:ea typeface="Quattrocento Sans"/>
                    <a:cs typeface="Quattrocento Sans"/>
                    <a:sym typeface="Quattrocento Sans"/>
                  </a:endParaRPr>
                </a:p>
              </p:txBody>
            </p:sp>
          </p:grpSp>
          <p:grpSp>
            <p:nvGrpSpPr>
              <p:cNvPr id="946" name="Google Shape;946;p116"/>
              <p:cNvGrpSpPr/>
              <p:nvPr/>
            </p:nvGrpSpPr>
            <p:grpSpPr>
              <a:xfrm>
                <a:off x="5270860" y="2734800"/>
                <a:ext cx="310420" cy="330513"/>
                <a:chOff x="5444930" y="4371627"/>
                <a:chExt cx="1888200" cy="1235100"/>
              </a:xfrm>
            </p:grpSpPr>
            <p:sp>
              <p:nvSpPr>
                <p:cNvPr id="947" name="Google Shape;947;p116"/>
                <p:cNvSpPr/>
                <p:nvPr/>
              </p:nvSpPr>
              <p:spPr>
                <a:xfrm>
                  <a:off x="5444930" y="4371627"/>
                  <a:ext cx="1888200" cy="1235100"/>
                </a:xfrm>
                <a:prstGeom prst="cube">
                  <a:avLst>
                    <a:gd name="adj" fmla="val 25000"/>
                  </a:avLst>
                </a:prstGeom>
                <a:solidFill>
                  <a:srgbClr val="F2F2F2"/>
                </a:solidFill>
                <a:ln w="9525" cap="flat" cmpd="sng">
                  <a:solidFill>
                    <a:srgbClr val="7F7F7F"/>
                  </a:solidFill>
                  <a:prstDash val="solid"/>
                  <a:miter lim="800000"/>
                  <a:headEnd type="none" w="sm" len="sm"/>
                  <a:tailEnd type="none" w="sm" len="sm"/>
                </a:ln>
              </p:spPr>
              <p:txBody>
                <a:bodyPr spcFirstLastPara="1" wrap="square" lIns="45700" tIns="45700" rIns="45700" bIns="45700" anchor="b" anchorCtr="0">
                  <a:noAutofit/>
                </a:bodyPr>
                <a:lstStyle/>
                <a:p>
                  <a:pPr marL="0" marR="0" lvl="0" indent="0" algn="ctr"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grpSp>
              <p:nvGrpSpPr>
                <p:cNvPr id="948" name="Google Shape;948;p116"/>
                <p:cNvGrpSpPr/>
                <p:nvPr/>
              </p:nvGrpSpPr>
              <p:grpSpPr>
                <a:xfrm>
                  <a:off x="5567793" y="4821277"/>
                  <a:ext cx="545647" cy="602356"/>
                  <a:chOff x="1816591" y="5583234"/>
                  <a:chExt cx="702610" cy="719833"/>
                </a:xfrm>
              </p:grpSpPr>
              <p:sp>
                <p:nvSpPr>
                  <p:cNvPr id="949" name="Google Shape;949;p116"/>
                  <p:cNvSpPr/>
                  <p:nvPr/>
                </p:nvSpPr>
                <p:spPr>
                  <a:xfrm>
                    <a:off x="1869368" y="6162950"/>
                    <a:ext cx="649833" cy="140117"/>
                  </a:xfrm>
                  <a:custGeom>
                    <a:avLst/>
                    <a:gdLst/>
                    <a:ahLst/>
                    <a:cxnLst/>
                    <a:rect l="l" t="t" r="r" b="b"/>
                    <a:pathLst>
                      <a:path w="589" h="127" extrusionOk="0">
                        <a:moveTo>
                          <a:pt x="186" y="0"/>
                        </a:moveTo>
                        <a:lnTo>
                          <a:pt x="589" y="0"/>
                        </a:lnTo>
                        <a:lnTo>
                          <a:pt x="407" y="127"/>
                        </a:lnTo>
                        <a:lnTo>
                          <a:pt x="0" y="127"/>
                        </a:lnTo>
                        <a:lnTo>
                          <a:pt x="186" y="0"/>
                        </a:lnTo>
                        <a:close/>
                      </a:path>
                    </a:pathLst>
                  </a:custGeom>
                  <a:solidFill>
                    <a:srgbClr val="000000">
                      <a:alpha val="18820"/>
                    </a:srgbClr>
                  </a:solidFill>
                  <a:ln>
                    <a:noFill/>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grpSp>
                <p:nvGrpSpPr>
                  <p:cNvPr id="950" name="Google Shape;950;p116"/>
                  <p:cNvGrpSpPr/>
                  <p:nvPr/>
                </p:nvGrpSpPr>
                <p:grpSpPr>
                  <a:xfrm>
                    <a:off x="1816591" y="5583234"/>
                    <a:ext cx="518444" cy="717723"/>
                    <a:chOff x="13103226" y="2775830"/>
                    <a:chExt cx="1039800" cy="1407300"/>
                  </a:xfrm>
                </p:grpSpPr>
                <p:sp>
                  <p:nvSpPr>
                    <p:cNvPr id="951" name="Google Shape;951;p116"/>
                    <p:cNvSpPr/>
                    <p:nvPr/>
                  </p:nvSpPr>
                  <p:spPr>
                    <a:xfrm>
                      <a:off x="13103226" y="2775830"/>
                      <a:ext cx="1039800" cy="1407300"/>
                    </a:xfrm>
                    <a:prstGeom prst="rect">
                      <a:avLst/>
                    </a:prstGeom>
                    <a:solidFill>
                      <a:srgbClr val="DC3C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952" name="Google Shape;952;p116"/>
                    <p:cNvSpPr/>
                    <p:nvPr/>
                  </p:nvSpPr>
                  <p:spPr>
                    <a:xfrm>
                      <a:off x="13214598" y="2940285"/>
                      <a:ext cx="817070" cy="143638"/>
                    </a:xfrm>
                    <a:custGeom>
                      <a:avLst/>
                      <a:gdLst/>
                      <a:ahLst/>
                      <a:cxnLst/>
                      <a:rect l="l" t="t" r="r" b="b"/>
                      <a:pathLst>
                        <a:path w="330" h="58" extrusionOk="0">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953" name="Google Shape;953;p116"/>
                    <p:cNvSpPr/>
                    <p:nvPr/>
                  </p:nvSpPr>
                  <p:spPr>
                    <a:xfrm>
                      <a:off x="13214598" y="3194253"/>
                      <a:ext cx="817070" cy="143638"/>
                    </a:xfrm>
                    <a:custGeom>
                      <a:avLst/>
                      <a:gdLst/>
                      <a:ahLst/>
                      <a:cxnLst/>
                      <a:rect l="l" t="t" r="r" b="b"/>
                      <a:pathLst>
                        <a:path w="330" h="58" extrusionOk="0">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954" name="Google Shape;954;p116"/>
                    <p:cNvSpPr/>
                    <p:nvPr/>
                  </p:nvSpPr>
                  <p:spPr>
                    <a:xfrm>
                      <a:off x="13214598" y="3446139"/>
                      <a:ext cx="817070" cy="143638"/>
                    </a:xfrm>
                    <a:custGeom>
                      <a:avLst/>
                      <a:gdLst/>
                      <a:ahLst/>
                      <a:cxnLst/>
                      <a:rect l="l" t="t" r="r" b="b"/>
                      <a:pathLst>
                        <a:path w="330" h="58" extrusionOk="0">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955" name="Google Shape;955;p116"/>
                    <p:cNvSpPr/>
                    <p:nvPr/>
                  </p:nvSpPr>
                  <p:spPr>
                    <a:xfrm>
                      <a:off x="13214598" y="3700107"/>
                      <a:ext cx="817070" cy="143638"/>
                    </a:xfrm>
                    <a:custGeom>
                      <a:avLst/>
                      <a:gdLst/>
                      <a:ahLst/>
                      <a:cxnLst/>
                      <a:rect l="l" t="t" r="r" b="b"/>
                      <a:pathLst>
                        <a:path w="330" h="58" extrusionOk="0">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956" name="Google Shape;956;p116"/>
                    <p:cNvSpPr/>
                    <p:nvPr/>
                  </p:nvSpPr>
                  <p:spPr>
                    <a:xfrm>
                      <a:off x="13875539" y="2970470"/>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957" name="Google Shape;957;p116"/>
                    <p:cNvSpPr/>
                    <p:nvPr/>
                  </p:nvSpPr>
                  <p:spPr>
                    <a:xfrm>
                      <a:off x="13875539" y="3224438"/>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958" name="Google Shape;958;p116"/>
                    <p:cNvSpPr/>
                    <p:nvPr/>
                  </p:nvSpPr>
                  <p:spPr>
                    <a:xfrm>
                      <a:off x="13875539" y="3478406"/>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959" name="Google Shape;959;p116"/>
                    <p:cNvSpPr/>
                    <p:nvPr/>
                  </p:nvSpPr>
                  <p:spPr>
                    <a:xfrm>
                      <a:off x="13875539" y="3732374"/>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grpSp>
            </p:grpSp>
            <p:grpSp>
              <p:nvGrpSpPr>
                <p:cNvPr id="960" name="Google Shape;960;p116"/>
                <p:cNvGrpSpPr/>
                <p:nvPr/>
              </p:nvGrpSpPr>
              <p:grpSpPr>
                <a:xfrm>
                  <a:off x="6124903" y="4759457"/>
                  <a:ext cx="450376" cy="763638"/>
                  <a:chOff x="7205045" y="4706015"/>
                  <a:chExt cx="495300" cy="1033200"/>
                </a:xfrm>
              </p:grpSpPr>
              <p:sp>
                <p:nvSpPr>
                  <p:cNvPr id="961" name="Google Shape;961;p116"/>
                  <p:cNvSpPr/>
                  <p:nvPr/>
                </p:nvSpPr>
                <p:spPr>
                  <a:xfrm>
                    <a:off x="7205045" y="4706015"/>
                    <a:ext cx="495300" cy="1033200"/>
                  </a:xfrm>
                  <a:prstGeom prst="rect">
                    <a:avLst/>
                  </a:prstGeom>
                  <a:solidFill>
                    <a:srgbClr val="68217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62" name="Google Shape;962;p116"/>
                  <p:cNvSpPr/>
                  <p:nvPr/>
                </p:nvSpPr>
                <p:spPr>
                  <a:xfrm>
                    <a:off x="7250732" y="4754649"/>
                    <a:ext cx="403800" cy="899100"/>
                  </a:xfrm>
                  <a:prstGeom prst="rect">
                    <a:avLst/>
                  </a:prstGeom>
                  <a:solidFill>
                    <a:srgbClr val="9696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63" name="Google Shape;963;p116"/>
                  <p:cNvSpPr/>
                  <p:nvPr/>
                </p:nvSpPr>
                <p:spPr>
                  <a:xfrm>
                    <a:off x="7275785" y="4781176"/>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64" name="Google Shape;964;p116"/>
                  <p:cNvSpPr/>
                  <p:nvPr/>
                </p:nvSpPr>
                <p:spPr>
                  <a:xfrm>
                    <a:off x="7574958" y="4815073"/>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65" name="Google Shape;965;p116"/>
                  <p:cNvSpPr/>
                  <p:nvPr/>
                </p:nvSpPr>
                <p:spPr>
                  <a:xfrm>
                    <a:off x="7275785" y="4897603"/>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66" name="Google Shape;966;p116"/>
                  <p:cNvSpPr/>
                  <p:nvPr/>
                </p:nvSpPr>
                <p:spPr>
                  <a:xfrm>
                    <a:off x="7574958" y="4931500"/>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67" name="Google Shape;967;p116"/>
                  <p:cNvSpPr/>
                  <p:nvPr/>
                </p:nvSpPr>
                <p:spPr>
                  <a:xfrm>
                    <a:off x="7275785" y="5014030"/>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68" name="Google Shape;968;p116"/>
                  <p:cNvSpPr/>
                  <p:nvPr/>
                </p:nvSpPr>
                <p:spPr>
                  <a:xfrm>
                    <a:off x="7574958" y="5047927"/>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69" name="Google Shape;969;p116"/>
                  <p:cNvSpPr/>
                  <p:nvPr/>
                </p:nvSpPr>
                <p:spPr>
                  <a:xfrm>
                    <a:off x="7275785" y="5130458"/>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70" name="Google Shape;970;p116"/>
                  <p:cNvSpPr/>
                  <p:nvPr/>
                </p:nvSpPr>
                <p:spPr>
                  <a:xfrm>
                    <a:off x="7574958" y="5167301"/>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71" name="Google Shape;971;p116"/>
                  <p:cNvSpPr/>
                  <p:nvPr/>
                </p:nvSpPr>
                <p:spPr>
                  <a:xfrm>
                    <a:off x="7275785" y="5246883"/>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72" name="Google Shape;972;p116"/>
                  <p:cNvSpPr/>
                  <p:nvPr/>
                </p:nvSpPr>
                <p:spPr>
                  <a:xfrm>
                    <a:off x="7574958" y="5283728"/>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73" name="Google Shape;973;p116"/>
                  <p:cNvSpPr/>
                  <p:nvPr/>
                </p:nvSpPr>
                <p:spPr>
                  <a:xfrm>
                    <a:off x="7275785" y="5366259"/>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74" name="Google Shape;974;p116"/>
                  <p:cNvSpPr/>
                  <p:nvPr/>
                </p:nvSpPr>
                <p:spPr>
                  <a:xfrm>
                    <a:off x="7574958" y="5400154"/>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75" name="Google Shape;975;p116"/>
                  <p:cNvSpPr/>
                  <p:nvPr/>
                </p:nvSpPr>
                <p:spPr>
                  <a:xfrm>
                    <a:off x="7275785" y="5482685"/>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76" name="Google Shape;976;p116"/>
                  <p:cNvSpPr/>
                  <p:nvPr/>
                </p:nvSpPr>
                <p:spPr>
                  <a:xfrm>
                    <a:off x="7574958" y="5516581"/>
                    <a:ext cx="25200" cy="23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77" name="Google Shape;977;p116"/>
                  <p:cNvSpPr/>
                  <p:nvPr/>
                </p:nvSpPr>
                <p:spPr>
                  <a:xfrm>
                    <a:off x="7205045" y="4706015"/>
                    <a:ext cx="495300" cy="1033200"/>
                  </a:xfrm>
                  <a:prstGeom prst="rect">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BCF2"/>
                      </a:solidFill>
                      <a:latin typeface="Quattrocento Sans"/>
                      <a:ea typeface="Quattrocento Sans"/>
                      <a:cs typeface="Quattrocento Sans"/>
                      <a:sym typeface="Quattrocento Sans"/>
                    </a:endParaRPr>
                  </a:p>
                </p:txBody>
              </p:sp>
              <p:sp>
                <p:nvSpPr>
                  <p:cNvPr id="978" name="Google Shape;978;p116"/>
                  <p:cNvSpPr/>
                  <p:nvPr/>
                </p:nvSpPr>
                <p:spPr>
                  <a:xfrm>
                    <a:off x="7250732" y="4754649"/>
                    <a:ext cx="403800" cy="899100"/>
                  </a:xfrm>
                  <a:prstGeom prst="rect">
                    <a:avLst/>
                  </a:prstGeom>
                  <a:solidFill>
                    <a:srgbClr val="008D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79" name="Google Shape;979;p116"/>
                  <p:cNvSpPr/>
                  <p:nvPr/>
                </p:nvSpPr>
                <p:spPr>
                  <a:xfrm>
                    <a:off x="7275785" y="4781176"/>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80" name="Google Shape;980;p116"/>
                  <p:cNvSpPr/>
                  <p:nvPr/>
                </p:nvSpPr>
                <p:spPr>
                  <a:xfrm>
                    <a:off x="7574958" y="4815073"/>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81" name="Google Shape;981;p116"/>
                  <p:cNvSpPr/>
                  <p:nvPr/>
                </p:nvSpPr>
                <p:spPr>
                  <a:xfrm>
                    <a:off x="7275785" y="4897603"/>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82" name="Google Shape;982;p116"/>
                  <p:cNvSpPr/>
                  <p:nvPr/>
                </p:nvSpPr>
                <p:spPr>
                  <a:xfrm>
                    <a:off x="7574958" y="4931500"/>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83" name="Google Shape;983;p116"/>
                  <p:cNvSpPr/>
                  <p:nvPr/>
                </p:nvSpPr>
                <p:spPr>
                  <a:xfrm>
                    <a:off x="7275785" y="5014030"/>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84" name="Google Shape;984;p116"/>
                  <p:cNvSpPr/>
                  <p:nvPr/>
                </p:nvSpPr>
                <p:spPr>
                  <a:xfrm>
                    <a:off x="7574958" y="5047927"/>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85" name="Google Shape;985;p116"/>
                  <p:cNvSpPr/>
                  <p:nvPr/>
                </p:nvSpPr>
                <p:spPr>
                  <a:xfrm>
                    <a:off x="7275785" y="5130458"/>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86" name="Google Shape;986;p116"/>
                  <p:cNvSpPr/>
                  <p:nvPr/>
                </p:nvSpPr>
                <p:spPr>
                  <a:xfrm>
                    <a:off x="7574958" y="5167301"/>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87" name="Google Shape;987;p116"/>
                  <p:cNvSpPr/>
                  <p:nvPr/>
                </p:nvSpPr>
                <p:spPr>
                  <a:xfrm>
                    <a:off x="7275785" y="5246883"/>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88" name="Google Shape;988;p116"/>
                  <p:cNvSpPr/>
                  <p:nvPr/>
                </p:nvSpPr>
                <p:spPr>
                  <a:xfrm>
                    <a:off x="7574958" y="5283728"/>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89" name="Google Shape;989;p116"/>
                  <p:cNvSpPr/>
                  <p:nvPr/>
                </p:nvSpPr>
                <p:spPr>
                  <a:xfrm>
                    <a:off x="7275785" y="5366259"/>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90" name="Google Shape;990;p116"/>
                  <p:cNvSpPr/>
                  <p:nvPr/>
                </p:nvSpPr>
                <p:spPr>
                  <a:xfrm>
                    <a:off x="7574958" y="5400154"/>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91" name="Google Shape;991;p116"/>
                  <p:cNvSpPr/>
                  <p:nvPr/>
                </p:nvSpPr>
                <p:spPr>
                  <a:xfrm>
                    <a:off x="7275785" y="5482685"/>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92" name="Google Shape;992;p116"/>
                  <p:cNvSpPr/>
                  <p:nvPr/>
                </p:nvSpPr>
                <p:spPr>
                  <a:xfrm>
                    <a:off x="7574958" y="5516581"/>
                    <a:ext cx="25200" cy="23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grpSp>
            <p:sp>
              <p:nvSpPr>
                <p:cNvPr id="993" name="Google Shape;993;p116"/>
                <p:cNvSpPr/>
                <p:nvPr/>
              </p:nvSpPr>
              <p:spPr>
                <a:xfrm>
                  <a:off x="6674726" y="4849250"/>
                  <a:ext cx="278759" cy="601460"/>
                </a:xfrm>
                <a:prstGeom prst="flowChartMagneticDrum">
                  <a:avLst/>
                </a:prstGeom>
                <a:solidFill>
                  <a:srgbClr val="ED7D31"/>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endParaRPr sz="1200" b="0" i="0" u="none" strike="noStrike" cap="none">
                    <a:solidFill>
                      <a:srgbClr val="FFFFFF"/>
                    </a:solidFill>
                    <a:latin typeface="Quattrocento Sans"/>
                    <a:ea typeface="Quattrocento Sans"/>
                    <a:cs typeface="Quattrocento Sans"/>
                    <a:sym typeface="Quattrocento Sans"/>
                  </a:endParaRPr>
                </a:p>
              </p:txBody>
            </p:sp>
          </p:grpSp>
          <p:sp>
            <p:nvSpPr>
              <p:cNvPr id="994" name="Google Shape;994;p116"/>
              <p:cNvSpPr/>
              <p:nvPr/>
            </p:nvSpPr>
            <p:spPr>
              <a:xfrm>
                <a:off x="2815976" y="3415594"/>
                <a:ext cx="865200" cy="348900"/>
              </a:xfrm>
              <a:prstGeom prst="rect">
                <a:avLst/>
              </a:prstGeom>
              <a:noFill/>
              <a:ln w="9525" cap="flat" cmpd="sng">
                <a:solidFill>
                  <a:srgbClr val="7030A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7030A0"/>
                  </a:buClr>
                  <a:buSzPts val="1200"/>
                  <a:buFont typeface="Quattrocento Sans"/>
                  <a:buNone/>
                </a:pPr>
                <a:r>
                  <a:rPr lang="en" sz="1200" b="1" i="0" u="none" strike="noStrike" cap="none">
                    <a:solidFill>
                      <a:srgbClr val="7030A0"/>
                    </a:solidFill>
                    <a:latin typeface="Quattrocento Sans"/>
                    <a:ea typeface="Quattrocento Sans"/>
                    <a:cs typeface="Quattrocento Sans"/>
                    <a:sym typeface="Quattrocento Sans"/>
                  </a:rPr>
                  <a:t>PUT</a:t>
                </a:r>
                <a:endParaRPr/>
              </a:p>
            </p:txBody>
          </p:sp>
          <p:cxnSp>
            <p:nvCxnSpPr>
              <p:cNvPr id="995" name="Google Shape;995;p116"/>
              <p:cNvCxnSpPr>
                <a:stCxn id="994" idx="3"/>
                <a:endCxn id="996" idx="1"/>
              </p:cNvCxnSpPr>
              <p:nvPr/>
            </p:nvCxnSpPr>
            <p:spPr>
              <a:xfrm rot="10800000" flipH="1">
                <a:off x="3681176" y="3587344"/>
                <a:ext cx="170100" cy="2700"/>
              </a:xfrm>
              <a:prstGeom prst="straightConnector1">
                <a:avLst/>
              </a:prstGeom>
              <a:noFill/>
              <a:ln w="9525" cap="flat" cmpd="sng">
                <a:solidFill>
                  <a:srgbClr val="000000"/>
                </a:solidFill>
                <a:prstDash val="solid"/>
                <a:miter lim="800000"/>
                <a:headEnd type="none" w="sm" len="sm"/>
                <a:tailEnd type="triangle" w="med" len="med"/>
              </a:ln>
            </p:spPr>
          </p:cxnSp>
          <p:sp>
            <p:nvSpPr>
              <p:cNvPr id="996" name="Google Shape;996;p116"/>
              <p:cNvSpPr/>
              <p:nvPr/>
            </p:nvSpPr>
            <p:spPr>
              <a:xfrm>
                <a:off x="3851459" y="3435966"/>
                <a:ext cx="967464" cy="302616"/>
              </a:xfrm>
              <a:prstGeom prst="flowChartDocument">
                <a:avLst/>
              </a:prstGeom>
              <a:noFill/>
              <a:ln w="9525" cap="flat" cmpd="sng">
                <a:solidFill>
                  <a:srgbClr val="0B817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endParaRPr sz="1200" b="1" i="0" u="none" strike="noStrike" cap="none">
                  <a:solidFill>
                    <a:srgbClr val="000000"/>
                  </a:solidFill>
                  <a:latin typeface="Quattrocento Sans"/>
                  <a:ea typeface="Quattrocento Sans"/>
                  <a:cs typeface="Quattrocento Sans"/>
                  <a:sym typeface="Quattrocento Sans"/>
                </a:endParaRPr>
              </a:p>
            </p:txBody>
          </p:sp>
          <p:grpSp>
            <p:nvGrpSpPr>
              <p:cNvPr id="997" name="Google Shape;997;p116"/>
              <p:cNvGrpSpPr/>
              <p:nvPr/>
            </p:nvGrpSpPr>
            <p:grpSpPr>
              <a:xfrm>
                <a:off x="5241601" y="3256142"/>
                <a:ext cx="310420" cy="330513"/>
                <a:chOff x="5444930" y="4371627"/>
                <a:chExt cx="1888200" cy="1235100"/>
              </a:xfrm>
            </p:grpSpPr>
            <p:sp>
              <p:nvSpPr>
                <p:cNvPr id="998" name="Google Shape;998;p116"/>
                <p:cNvSpPr/>
                <p:nvPr/>
              </p:nvSpPr>
              <p:spPr>
                <a:xfrm>
                  <a:off x="5444930" y="4371627"/>
                  <a:ext cx="1888200" cy="1235100"/>
                </a:xfrm>
                <a:prstGeom prst="cube">
                  <a:avLst>
                    <a:gd name="adj" fmla="val 25000"/>
                  </a:avLst>
                </a:prstGeom>
                <a:solidFill>
                  <a:srgbClr val="F2F2F2"/>
                </a:solidFill>
                <a:ln w="9525" cap="flat" cmpd="sng">
                  <a:solidFill>
                    <a:srgbClr val="7F7F7F"/>
                  </a:solidFill>
                  <a:prstDash val="solid"/>
                  <a:miter lim="800000"/>
                  <a:headEnd type="none" w="sm" len="sm"/>
                  <a:tailEnd type="none" w="sm" len="sm"/>
                </a:ln>
              </p:spPr>
              <p:txBody>
                <a:bodyPr spcFirstLastPara="1" wrap="square" lIns="45700" tIns="45700" rIns="45700" bIns="45700" anchor="b" anchorCtr="0">
                  <a:noAutofit/>
                </a:bodyPr>
                <a:lstStyle/>
                <a:p>
                  <a:pPr marL="0" marR="0" lvl="0" indent="0" algn="ctr"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grpSp>
              <p:nvGrpSpPr>
                <p:cNvPr id="999" name="Google Shape;999;p116"/>
                <p:cNvGrpSpPr/>
                <p:nvPr/>
              </p:nvGrpSpPr>
              <p:grpSpPr>
                <a:xfrm>
                  <a:off x="5567793" y="4821277"/>
                  <a:ext cx="545647" cy="602356"/>
                  <a:chOff x="1816591" y="5583234"/>
                  <a:chExt cx="702610" cy="719833"/>
                </a:xfrm>
              </p:grpSpPr>
              <p:sp>
                <p:nvSpPr>
                  <p:cNvPr id="1000" name="Google Shape;1000;p116"/>
                  <p:cNvSpPr/>
                  <p:nvPr/>
                </p:nvSpPr>
                <p:spPr>
                  <a:xfrm>
                    <a:off x="1869368" y="6162950"/>
                    <a:ext cx="649833" cy="140117"/>
                  </a:xfrm>
                  <a:custGeom>
                    <a:avLst/>
                    <a:gdLst/>
                    <a:ahLst/>
                    <a:cxnLst/>
                    <a:rect l="l" t="t" r="r" b="b"/>
                    <a:pathLst>
                      <a:path w="589" h="127" extrusionOk="0">
                        <a:moveTo>
                          <a:pt x="186" y="0"/>
                        </a:moveTo>
                        <a:lnTo>
                          <a:pt x="589" y="0"/>
                        </a:lnTo>
                        <a:lnTo>
                          <a:pt x="407" y="127"/>
                        </a:lnTo>
                        <a:lnTo>
                          <a:pt x="0" y="127"/>
                        </a:lnTo>
                        <a:lnTo>
                          <a:pt x="186" y="0"/>
                        </a:lnTo>
                        <a:close/>
                      </a:path>
                    </a:pathLst>
                  </a:custGeom>
                  <a:solidFill>
                    <a:srgbClr val="000000">
                      <a:alpha val="18820"/>
                    </a:srgbClr>
                  </a:solidFill>
                  <a:ln>
                    <a:noFill/>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grpSp>
                <p:nvGrpSpPr>
                  <p:cNvPr id="1001" name="Google Shape;1001;p116"/>
                  <p:cNvGrpSpPr/>
                  <p:nvPr/>
                </p:nvGrpSpPr>
                <p:grpSpPr>
                  <a:xfrm>
                    <a:off x="1816591" y="5583234"/>
                    <a:ext cx="518444" cy="717723"/>
                    <a:chOff x="13103226" y="2775830"/>
                    <a:chExt cx="1039800" cy="1407300"/>
                  </a:xfrm>
                </p:grpSpPr>
                <p:sp>
                  <p:nvSpPr>
                    <p:cNvPr id="1002" name="Google Shape;1002;p116"/>
                    <p:cNvSpPr/>
                    <p:nvPr/>
                  </p:nvSpPr>
                  <p:spPr>
                    <a:xfrm>
                      <a:off x="13103226" y="2775830"/>
                      <a:ext cx="1039800" cy="1407300"/>
                    </a:xfrm>
                    <a:prstGeom prst="rect">
                      <a:avLst/>
                    </a:prstGeom>
                    <a:solidFill>
                      <a:srgbClr val="DC3C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003" name="Google Shape;1003;p116"/>
                    <p:cNvSpPr/>
                    <p:nvPr/>
                  </p:nvSpPr>
                  <p:spPr>
                    <a:xfrm>
                      <a:off x="13214598" y="2940285"/>
                      <a:ext cx="817070" cy="143638"/>
                    </a:xfrm>
                    <a:custGeom>
                      <a:avLst/>
                      <a:gdLst/>
                      <a:ahLst/>
                      <a:cxnLst/>
                      <a:rect l="l" t="t" r="r" b="b"/>
                      <a:pathLst>
                        <a:path w="330" h="58" extrusionOk="0">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004" name="Google Shape;1004;p116"/>
                    <p:cNvSpPr/>
                    <p:nvPr/>
                  </p:nvSpPr>
                  <p:spPr>
                    <a:xfrm>
                      <a:off x="13214598" y="3194253"/>
                      <a:ext cx="817070" cy="143638"/>
                    </a:xfrm>
                    <a:custGeom>
                      <a:avLst/>
                      <a:gdLst/>
                      <a:ahLst/>
                      <a:cxnLst/>
                      <a:rect l="l" t="t" r="r" b="b"/>
                      <a:pathLst>
                        <a:path w="330" h="58" extrusionOk="0">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005" name="Google Shape;1005;p116"/>
                    <p:cNvSpPr/>
                    <p:nvPr/>
                  </p:nvSpPr>
                  <p:spPr>
                    <a:xfrm>
                      <a:off x="13214598" y="3446139"/>
                      <a:ext cx="817070" cy="143638"/>
                    </a:xfrm>
                    <a:custGeom>
                      <a:avLst/>
                      <a:gdLst/>
                      <a:ahLst/>
                      <a:cxnLst/>
                      <a:rect l="l" t="t" r="r" b="b"/>
                      <a:pathLst>
                        <a:path w="330" h="58" extrusionOk="0">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006" name="Google Shape;1006;p116"/>
                    <p:cNvSpPr/>
                    <p:nvPr/>
                  </p:nvSpPr>
                  <p:spPr>
                    <a:xfrm>
                      <a:off x="13214598" y="3700107"/>
                      <a:ext cx="817070" cy="143638"/>
                    </a:xfrm>
                    <a:custGeom>
                      <a:avLst/>
                      <a:gdLst/>
                      <a:ahLst/>
                      <a:cxnLst/>
                      <a:rect l="l" t="t" r="r" b="b"/>
                      <a:pathLst>
                        <a:path w="330" h="58" extrusionOk="0">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007" name="Google Shape;1007;p116"/>
                    <p:cNvSpPr/>
                    <p:nvPr/>
                  </p:nvSpPr>
                  <p:spPr>
                    <a:xfrm>
                      <a:off x="13875539" y="2970470"/>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008" name="Google Shape;1008;p116"/>
                    <p:cNvSpPr/>
                    <p:nvPr/>
                  </p:nvSpPr>
                  <p:spPr>
                    <a:xfrm>
                      <a:off x="13875539" y="3224438"/>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009" name="Google Shape;1009;p116"/>
                    <p:cNvSpPr/>
                    <p:nvPr/>
                  </p:nvSpPr>
                  <p:spPr>
                    <a:xfrm>
                      <a:off x="13875539" y="3478406"/>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010" name="Google Shape;1010;p116"/>
                    <p:cNvSpPr/>
                    <p:nvPr/>
                  </p:nvSpPr>
                  <p:spPr>
                    <a:xfrm>
                      <a:off x="13875539" y="3732374"/>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grpSp>
            </p:grpSp>
            <p:grpSp>
              <p:nvGrpSpPr>
                <p:cNvPr id="1011" name="Google Shape;1011;p116"/>
                <p:cNvGrpSpPr/>
                <p:nvPr/>
              </p:nvGrpSpPr>
              <p:grpSpPr>
                <a:xfrm>
                  <a:off x="6124903" y="4759457"/>
                  <a:ext cx="450376" cy="763638"/>
                  <a:chOff x="7205045" y="4706015"/>
                  <a:chExt cx="495300" cy="1033200"/>
                </a:xfrm>
              </p:grpSpPr>
              <p:sp>
                <p:nvSpPr>
                  <p:cNvPr id="1012" name="Google Shape;1012;p116"/>
                  <p:cNvSpPr/>
                  <p:nvPr/>
                </p:nvSpPr>
                <p:spPr>
                  <a:xfrm>
                    <a:off x="7205045" y="4706015"/>
                    <a:ext cx="495300" cy="1033200"/>
                  </a:xfrm>
                  <a:prstGeom prst="rect">
                    <a:avLst/>
                  </a:prstGeom>
                  <a:solidFill>
                    <a:srgbClr val="68217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13" name="Google Shape;1013;p116"/>
                  <p:cNvSpPr/>
                  <p:nvPr/>
                </p:nvSpPr>
                <p:spPr>
                  <a:xfrm>
                    <a:off x="7250732" y="4754649"/>
                    <a:ext cx="403800" cy="899100"/>
                  </a:xfrm>
                  <a:prstGeom prst="rect">
                    <a:avLst/>
                  </a:prstGeom>
                  <a:solidFill>
                    <a:srgbClr val="9696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14" name="Google Shape;1014;p116"/>
                  <p:cNvSpPr/>
                  <p:nvPr/>
                </p:nvSpPr>
                <p:spPr>
                  <a:xfrm>
                    <a:off x="7275785" y="4781176"/>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15" name="Google Shape;1015;p116"/>
                  <p:cNvSpPr/>
                  <p:nvPr/>
                </p:nvSpPr>
                <p:spPr>
                  <a:xfrm>
                    <a:off x="7574958" y="4815073"/>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16" name="Google Shape;1016;p116"/>
                  <p:cNvSpPr/>
                  <p:nvPr/>
                </p:nvSpPr>
                <p:spPr>
                  <a:xfrm>
                    <a:off x="7275785" y="4897603"/>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17" name="Google Shape;1017;p116"/>
                  <p:cNvSpPr/>
                  <p:nvPr/>
                </p:nvSpPr>
                <p:spPr>
                  <a:xfrm>
                    <a:off x="7574958" y="4931500"/>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18" name="Google Shape;1018;p116"/>
                  <p:cNvSpPr/>
                  <p:nvPr/>
                </p:nvSpPr>
                <p:spPr>
                  <a:xfrm>
                    <a:off x="7275785" y="5014030"/>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19" name="Google Shape;1019;p116"/>
                  <p:cNvSpPr/>
                  <p:nvPr/>
                </p:nvSpPr>
                <p:spPr>
                  <a:xfrm>
                    <a:off x="7574958" y="5047927"/>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20" name="Google Shape;1020;p116"/>
                  <p:cNvSpPr/>
                  <p:nvPr/>
                </p:nvSpPr>
                <p:spPr>
                  <a:xfrm>
                    <a:off x="7275785" y="5130458"/>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21" name="Google Shape;1021;p116"/>
                  <p:cNvSpPr/>
                  <p:nvPr/>
                </p:nvSpPr>
                <p:spPr>
                  <a:xfrm>
                    <a:off x="7574958" y="5167301"/>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22" name="Google Shape;1022;p116"/>
                  <p:cNvSpPr/>
                  <p:nvPr/>
                </p:nvSpPr>
                <p:spPr>
                  <a:xfrm>
                    <a:off x="7275785" y="5246883"/>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23" name="Google Shape;1023;p116"/>
                  <p:cNvSpPr/>
                  <p:nvPr/>
                </p:nvSpPr>
                <p:spPr>
                  <a:xfrm>
                    <a:off x="7574958" y="5283728"/>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24" name="Google Shape;1024;p116"/>
                  <p:cNvSpPr/>
                  <p:nvPr/>
                </p:nvSpPr>
                <p:spPr>
                  <a:xfrm>
                    <a:off x="7275785" y="5366259"/>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25" name="Google Shape;1025;p116"/>
                  <p:cNvSpPr/>
                  <p:nvPr/>
                </p:nvSpPr>
                <p:spPr>
                  <a:xfrm>
                    <a:off x="7574958" y="5400154"/>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26" name="Google Shape;1026;p116"/>
                  <p:cNvSpPr/>
                  <p:nvPr/>
                </p:nvSpPr>
                <p:spPr>
                  <a:xfrm>
                    <a:off x="7275785" y="5482685"/>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27" name="Google Shape;1027;p116"/>
                  <p:cNvSpPr/>
                  <p:nvPr/>
                </p:nvSpPr>
                <p:spPr>
                  <a:xfrm>
                    <a:off x="7574958" y="5516581"/>
                    <a:ext cx="25200" cy="23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28" name="Google Shape;1028;p116"/>
                  <p:cNvSpPr/>
                  <p:nvPr/>
                </p:nvSpPr>
                <p:spPr>
                  <a:xfrm>
                    <a:off x="7205045" y="4706015"/>
                    <a:ext cx="495300" cy="1033200"/>
                  </a:xfrm>
                  <a:prstGeom prst="rect">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BCF2"/>
                      </a:solidFill>
                      <a:latin typeface="Quattrocento Sans"/>
                      <a:ea typeface="Quattrocento Sans"/>
                      <a:cs typeface="Quattrocento Sans"/>
                      <a:sym typeface="Quattrocento Sans"/>
                    </a:endParaRPr>
                  </a:p>
                </p:txBody>
              </p:sp>
              <p:sp>
                <p:nvSpPr>
                  <p:cNvPr id="1029" name="Google Shape;1029;p116"/>
                  <p:cNvSpPr/>
                  <p:nvPr/>
                </p:nvSpPr>
                <p:spPr>
                  <a:xfrm>
                    <a:off x="7250732" y="4754649"/>
                    <a:ext cx="403800" cy="899100"/>
                  </a:xfrm>
                  <a:prstGeom prst="rect">
                    <a:avLst/>
                  </a:prstGeom>
                  <a:solidFill>
                    <a:srgbClr val="008D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30" name="Google Shape;1030;p116"/>
                  <p:cNvSpPr/>
                  <p:nvPr/>
                </p:nvSpPr>
                <p:spPr>
                  <a:xfrm>
                    <a:off x="7275785" y="4781176"/>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31" name="Google Shape;1031;p116"/>
                  <p:cNvSpPr/>
                  <p:nvPr/>
                </p:nvSpPr>
                <p:spPr>
                  <a:xfrm>
                    <a:off x="7574958" y="4815073"/>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32" name="Google Shape;1032;p116"/>
                  <p:cNvSpPr/>
                  <p:nvPr/>
                </p:nvSpPr>
                <p:spPr>
                  <a:xfrm>
                    <a:off x="7275785" y="4897603"/>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33" name="Google Shape;1033;p116"/>
                  <p:cNvSpPr/>
                  <p:nvPr/>
                </p:nvSpPr>
                <p:spPr>
                  <a:xfrm>
                    <a:off x="7574958" y="4931500"/>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34" name="Google Shape;1034;p116"/>
                  <p:cNvSpPr/>
                  <p:nvPr/>
                </p:nvSpPr>
                <p:spPr>
                  <a:xfrm>
                    <a:off x="7275785" y="5014030"/>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35" name="Google Shape;1035;p116"/>
                  <p:cNvSpPr/>
                  <p:nvPr/>
                </p:nvSpPr>
                <p:spPr>
                  <a:xfrm>
                    <a:off x="7574958" y="5047927"/>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36" name="Google Shape;1036;p116"/>
                  <p:cNvSpPr/>
                  <p:nvPr/>
                </p:nvSpPr>
                <p:spPr>
                  <a:xfrm>
                    <a:off x="7275785" y="5130458"/>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37" name="Google Shape;1037;p116"/>
                  <p:cNvSpPr/>
                  <p:nvPr/>
                </p:nvSpPr>
                <p:spPr>
                  <a:xfrm>
                    <a:off x="7574958" y="5167301"/>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38" name="Google Shape;1038;p116"/>
                  <p:cNvSpPr/>
                  <p:nvPr/>
                </p:nvSpPr>
                <p:spPr>
                  <a:xfrm>
                    <a:off x="7275785" y="5246883"/>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39" name="Google Shape;1039;p116"/>
                  <p:cNvSpPr/>
                  <p:nvPr/>
                </p:nvSpPr>
                <p:spPr>
                  <a:xfrm>
                    <a:off x="7574958" y="5283728"/>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40" name="Google Shape;1040;p116"/>
                  <p:cNvSpPr/>
                  <p:nvPr/>
                </p:nvSpPr>
                <p:spPr>
                  <a:xfrm>
                    <a:off x="7275785" y="5366259"/>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41" name="Google Shape;1041;p116"/>
                  <p:cNvSpPr/>
                  <p:nvPr/>
                </p:nvSpPr>
                <p:spPr>
                  <a:xfrm>
                    <a:off x="7574958" y="5400154"/>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42" name="Google Shape;1042;p116"/>
                  <p:cNvSpPr/>
                  <p:nvPr/>
                </p:nvSpPr>
                <p:spPr>
                  <a:xfrm>
                    <a:off x="7275785" y="5482685"/>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43" name="Google Shape;1043;p116"/>
                  <p:cNvSpPr/>
                  <p:nvPr/>
                </p:nvSpPr>
                <p:spPr>
                  <a:xfrm>
                    <a:off x="7574958" y="5516581"/>
                    <a:ext cx="25200" cy="23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grpSp>
            <p:sp>
              <p:nvSpPr>
                <p:cNvPr id="1044" name="Google Shape;1044;p116"/>
                <p:cNvSpPr/>
                <p:nvPr/>
              </p:nvSpPr>
              <p:spPr>
                <a:xfrm>
                  <a:off x="6674726" y="4849250"/>
                  <a:ext cx="278759" cy="601460"/>
                </a:xfrm>
                <a:prstGeom prst="flowChartMagneticDrum">
                  <a:avLst/>
                </a:prstGeom>
                <a:solidFill>
                  <a:srgbClr val="ED7D31"/>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endParaRPr sz="1200" b="0" i="0" u="none" strike="noStrike" cap="none">
                    <a:solidFill>
                      <a:srgbClr val="FFFFFF"/>
                    </a:solidFill>
                    <a:latin typeface="Quattrocento Sans"/>
                    <a:ea typeface="Quattrocento Sans"/>
                    <a:cs typeface="Quattrocento Sans"/>
                    <a:sym typeface="Quattrocento Sans"/>
                  </a:endParaRPr>
                </a:p>
              </p:txBody>
            </p:sp>
          </p:grpSp>
          <p:grpSp>
            <p:nvGrpSpPr>
              <p:cNvPr id="1045" name="Google Shape;1045;p116"/>
              <p:cNvGrpSpPr/>
              <p:nvPr/>
            </p:nvGrpSpPr>
            <p:grpSpPr>
              <a:xfrm>
                <a:off x="5215037" y="3605681"/>
                <a:ext cx="310420" cy="330513"/>
                <a:chOff x="5444930" y="4371627"/>
                <a:chExt cx="1888200" cy="1235100"/>
              </a:xfrm>
            </p:grpSpPr>
            <p:sp>
              <p:nvSpPr>
                <p:cNvPr id="1046" name="Google Shape;1046;p116"/>
                <p:cNvSpPr/>
                <p:nvPr/>
              </p:nvSpPr>
              <p:spPr>
                <a:xfrm>
                  <a:off x="5444930" y="4371627"/>
                  <a:ext cx="1888200" cy="1235100"/>
                </a:xfrm>
                <a:prstGeom prst="cube">
                  <a:avLst>
                    <a:gd name="adj" fmla="val 25000"/>
                  </a:avLst>
                </a:prstGeom>
                <a:solidFill>
                  <a:srgbClr val="F2F2F2"/>
                </a:solidFill>
                <a:ln w="9525" cap="flat" cmpd="sng">
                  <a:solidFill>
                    <a:srgbClr val="7F7F7F"/>
                  </a:solidFill>
                  <a:prstDash val="solid"/>
                  <a:miter lim="800000"/>
                  <a:headEnd type="none" w="sm" len="sm"/>
                  <a:tailEnd type="none" w="sm" len="sm"/>
                </a:ln>
              </p:spPr>
              <p:txBody>
                <a:bodyPr spcFirstLastPara="1" wrap="square" lIns="45700" tIns="45700" rIns="45700" bIns="45700" anchor="b" anchorCtr="0">
                  <a:noAutofit/>
                </a:bodyPr>
                <a:lstStyle/>
                <a:p>
                  <a:pPr marL="0" marR="0" lvl="0" indent="0" algn="ctr"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grpSp>
              <p:nvGrpSpPr>
                <p:cNvPr id="1047" name="Google Shape;1047;p116"/>
                <p:cNvGrpSpPr/>
                <p:nvPr/>
              </p:nvGrpSpPr>
              <p:grpSpPr>
                <a:xfrm>
                  <a:off x="5567793" y="4821277"/>
                  <a:ext cx="545647" cy="602356"/>
                  <a:chOff x="1816591" y="5583234"/>
                  <a:chExt cx="702610" cy="719833"/>
                </a:xfrm>
              </p:grpSpPr>
              <p:sp>
                <p:nvSpPr>
                  <p:cNvPr id="1048" name="Google Shape;1048;p116"/>
                  <p:cNvSpPr/>
                  <p:nvPr/>
                </p:nvSpPr>
                <p:spPr>
                  <a:xfrm>
                    <a:off x="1869368" y="6162950"/>
                    <a:ext cx="649833" cy="140117"/>
                  </a:xfrm>
                  <a:custGeom>
                    <a:avLst/>
                    <a:gdLst/>
                    <a:ahLst/>
                    <a:cxnLst/>
                    <a:rect l="l" t="t" r="r" b="b"/>
                    <a:pathLst>
                      <a:path w="589" h="127" extrusionOk="0">
                        <a:moveTo>
                          <a:pt x="186" y="0"/>
                        </a:moveTo>
                        <a:lnTo>
                          <a:pt x="589" y="0"/>
                        </a:lnTo>
                        <a:lnTo>
                          <a:pt x="407" y="127"/>
                        </a:lnTo>
                        <a:lnTo>
                          <a:pt x="0" y="127"/>
                        </a:lnTo>
                        <a:lnTo>
                          <a:pt x="186" y="0"/>
                        </a:lnTo>
                        <a:close/>
                      </a:path>
                    </a:pathLst>
                  </a:custGeom>
                  <a:solidFill>
                    <a:srgbClr val="000000">
                      <a:alpha val="18820"/>
                    </a:srgbClr>
                  </a:solidFill>
                  <a:ln>
                    <a:noFill/>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grpSp>
                <p:nvGrpSpPr>
                  <p:cNvPr id="1049" name="Google Shape;1049;p116"/>
                  <p:cNvGrpSpPr/>
                  <p:nvPr/>
                </p:nvGrpSpPr>
                <p:grpSpPr>
                  <a:xfrm>
                    <a:off x="1816591" y="5583234"/>
                    <a:ext cx="518444" cy="717723"/>
                    <a:chOff x="13103226" y="2775830"/>
                    <a:chExt cx="1039800" cy="1407300"/>
                  </a:xfrm>
                </p:grpSpPr>
                <p:sp>
                  <p:nvSpPr>
                    <p:cNvPr id="1050" name="Google Shape;1050;p116"/>
                    <p:cNvSpPr/>
                    <p:nvPr/>
                  </p:nvSpPr>
                  <p:spPr>
                    <a:xfrm>
                      <a:off x="13103226" y="2775830"/>
                      <a:ext cx="1039800" cy="1407300"/>
                    </a:xfrm>
                    <a:prstGeom prst="rect">
                      <a:avLst/>
                    </a:prstGeom>
                    <a:solidFill>
                      <a:srgbClr val="DC3C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051" name="Google Shape;1051;p116"/>
                    <p:cNvSpPr/>
                    <p:nvPr/>
                  </p:nvSpPr>
                  <p:spPr>
                    <a:xfrm>
                      <a:off x="13214598" y="2940285"/>
                      <a:ext cx="817070" cy="143638"/>
                    </a:xfrm>
                    <a:custGeom>
                      <a:avLst/>
                      <a:gdLst/>
                      <a:ahLst/>
                      <a:cxnLst/>
                      <a:rect l="l" t="t" r="r" b="b"/>
                      <a:pathLst>
                        <a:path w="330" h="58" extrusionOk="0">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052" name="Google Shape;1052;p116"/>
                    <p:cNvSpPr/>
                    <p:nvPr/>
                  </p:nvSpPr>
                  <p:spPr>
                    <a:xfrm>
                      <a:off x="13214598" y="3194253"/>
                      <a:ext cx="817070" cy="143638"/>
                    </a:xfrm>
                    <a:custGeom>
                      <a:avLst/>
                      <a:gdLst/>
                      <a:ahLst/>
                      <a:cxnLst/>
                      <a:rect l="l" t="t" r="r" b="b"/>
                      <a:pathLst>
                        <a:path w="330" h="58" extrusionOk="0">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053" name="Google Shape;1053;p116"/>
                    <p:cNvSpPr/>
                    <p:nvPr/>
                  </p:nvSpPr>
                  <p:spPr>
                    <a:xfrm>
                      <a:off x="13214598" y="3446139"/>
                      <a:ext cx="817070" cy="143638"/>
                    </a:xfrm>
                    <a:custGeom>
                      <a:avLst/>
                      <a:gdLst/>
                      <a:ahLst/>
                      <a:cxnLst/>
                      <a:rect l="l" t="t" r="r" b="b"/>
                      <a:pathLst>
                        <a:path w="330" h="58" extrusionOk="0">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054" name="Google Shape;1054;p116"/>
                    <p:cNvSpPr/>
                    <p:nvPr/>
                  </p:nvSpPr>
                  <p:spPr>
                    <a:xfrm>
                      <a:off x="13214598" y="3700107"/>
                      <a:ext cx="817070" cy="143638"/>
                    </a:xfrm>
                    <a:custGeom>
                      <a:avLst/>
                      <a:gdLst/>
                      <a:ahLst/>
                      <a:cxnLst/>
                      <a:rect l="l" t="t" r="r" b="b"/>
                      <a:pathLst>
                        <a:path w="330" h="58" extrusionOk="0">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055" name="Google Shape;1055;p116"/>
                    <p:cNvSpPr/>
                    <p:nvPr/>
                  </p:nvSpPr>
                  <p:spPr>
                    <a:xfrm>
                      <a:off x="13875539" y="2970470"/>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056" name="Google Shape;1056;p116"/>
                    <p:cNvSpPr/>
                    <p:nvPr/>
                  </p:nvSpPr>
                  <p:spPr>
                    <a:xfrm>
                      <a:off x="13875539" y="3224438"/>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057" name="Google Shape;1057;p116"/>
                    <p:cNvSpPr/>
                    <p:nvPr/>
                  </p:nvSpPr>
                  <p:spPr>
                    <a:xfrm>
                      <a:off x="13875539" y="3478406"/>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058" name="Google Shape;1058;p116"/>
                    <p:cNvSpPr/>
                    <p:nvPr/>
                  </p:nvSpPr>
                  <p:spPr>
                    <a:xfrm>
                      <a:off x="13875539" y="3732374"/>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grpSp>
            </p:grpSp>
            <p:grpSp>
              <p:nvGrpSpPr>
                <p:cNvPr id="1059" name="Google Shape;1059;p116"/>
                <p:cNvGrpSpPr/>
                <p:nvPr/>
              </p:nvGrpSpPr>
              <p:grpSpPr>
                <a:xfrm>
                  <a:off x="6124903" y="4759457"/>
                  <a:ext cx="450376" cy="763638"/>
                  <a:chOff x="7205045" y="4706015"/>
                  <a:chExt cx="495300" cy="1033200"/>
                </a:xfrm>
              </p:grpSpPr>
              <p:sp>
                <p:nvSpPr>
                  <p:cNvPr id="1060" name="Google Shape;1060;p116"/>
                  <p:cNvSpPr/>
                  <p:nvPr/>
                </p:nvSpPr>
                <p:spPr>
                  <a:xfrm>
                    <a:off x="7205045" y="4706015"/>
                    <a:ext cx="495300" cy="1033200"/>
                  </a:xfrm>
                  <a:prstGeom prst="rect">
                    <a:avLst/>
                  </a:prstGeom>
                  <a:solidFill>
                    <a:srgbClr val="68217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61" name="Google Shape;1061;p116"/>
                  <p:cNvSpPr/>
                  <p:nvPr/>
                </p:nvSpPr>
                <p:spPr>
                  <a:xfrm>
                    <a:off x="7250732" y="4754649"/>
                    <a:ext cx="403800" cy="899100"/>
                  </a:xfrm>
                  <a:prstGeom prst="rect">
                    <a:avLst/>
                  </a:prstGeom>
                  <a:solidFill>
                    <a:srgbClr val="9696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62" name="Google Shape;1062;p116"/>
                  <p:cNvSpPr/>
                  <p:nvPr/>
                </p:nvSpPr>
                <p:spPr>
                  <a:xfrm>
                    <a:off x="7275785" y="4781176"/>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63" name="Google Shape;1063;p116"/>
                  <p:cNvSpPr/>
                  <p:nvPr/>
                </p:nvSpPr>
                <p:spPr>
                  <a:xfrm>
                    <a:off x="7574958" y="4815073"/>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64" name="Google Shape;1064;p116"/>
                  <p:cNvSpPr/>
                  <p:nvPr/>
                </p:nvSpPr>
                <p:spPr>
                  <a:xfrm>
                    <a:off x="7275785" y="4897603"/>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65" name="Google Shape;1065;p116"/>
                  <p:cNvSpPr/>
                  <p:nvPr/>
                </p:nvSpPr>
                <p:spPr>
                  <a:xfrm>
                    <a:off x="7574958" y="4931500"/>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66" name="Google Shape;1066;p116"/>
                  <p:cNvSpPr/>
                  <p:nvPr/>
                </p:nvSpPr>
                <p:spPr>
                  <a:xfrm>
                    <a:off x="7275785" y="5014030"/>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67" name="Google Shape;1067;p116"/>
                  <p:cNvSpPr/>
                  <p:nvPr/>
                </p:nvSpPr>
                <p:spPr>
                  <a:xfrm>
                    <a:off x="7574958" y="5047927"/>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68" name="Google Shape;1068;p116"/>
                  <p:cNvSpPr/>
                  <p:nvPr/>
                </p:nvSpPr>
                <p:spPr>
                  <a:xfrm>
                    <a:off x="7275785" y="5130458"/>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69" name="Google Shape;1069;p116"/>
                  <p:cNvSpPr/>
                  <p:nvPr/>
                </p:nvSpPr>
                <p:spPr>
                  <a:xfrm>
                    <a:off x="7574958" y="5167301"/>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70" name="Google Shape;1070;p116"/>
                  <p:cNvSpPr/>
                  <p:nvPr/>
                </p:nvSpPr>
                <p:spPr>
                  <a:xfrm>
                    <a:off x="7275785" y="5246883"/>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71" name="Google Shape;1071;p116"/>
                  <p:cNvSpPr/>
                  <p:nvPr/>
                </p:nvSpPr>
                <p:spPr>
                  <a:xfrm>
                    <a:off x="7574958" y="5283728"/>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72" name="Google Shape;1072;p116"/>
                  <p:cNvSpPr/>
                  <p:nvPr/>
                </p:nvSpPr>
                <p:spPr>
                  <a:xfrm>
                    <a:off x="7275785" y="5366259"/>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73" name="Google Shape;1073;p116"/>
                  <p:cNvSpPr/>
                  <p:nvPr/>
                </p:nvSpPr>
                <p:spPr>
                  <a:xfrm>
                    <a:off x="7574958" y="5400154"/>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74" name="Google Shape;1074;p116"/>
                  <p:cNvSpPr/>
                  <p:nvPr/>
                </p:nvSpPr>
                <p:spPr>
                  <a:xfrm>
                    <a:off x="7275785" y="5482685"/>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75" name="Google Shape;1075;p116"/>
                  <p:cNvSpPr/>
                  <p:nvPr/>
                </p:nvSpPr>
                <p:spPr>
                  <a:xfrm>
                    <a:off x="7574958" y="5516581"/>
                    <a:ext cx="25200" cy="23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76" name="Google Shape;1076;p116"/>
                  <p:cNvSpPr/>
                  <p:nvPr/>
                </p:nvSpPr>
                <p:spPr>
                  <a:xfrm>
                    <a:off x="7205045" y="4706015"/>
                    <a:ext cx="495300" cy="1033200"/>
                  </a:xfrm>
                  <a:prstGeom prst="rect">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BCF2"/>
                      </a:solidFill>
                      <a:latin typeface="Quattrocento Sans"/>
                      <a:ea typeface="Quattrocento Sans"/>
                      <a:cs typeface="Quattrocento Sans"/>
                      <a:sym typeface="Quattrocento Sans"/>
                    </a:endParaRPr>
                  </a:p>
                </p:txBody>
              </p:sp>
              <p:sp>
                <p:nvSpPr>
                  <p:cNvPr id="1077" name="Google Shape;1077;p116"/>
                  <p:cNvSpPr/>
                  <p:nvPr/>
                </p:nvSpPr>
                <p:spPr>
                  <a:xfrm>
                    <a:off x="7250732" y="4754649"/>
                    <a:ext cx="403800" cy="899100"/>
                  </a:xfrm>
                  <a:prstGeom prst="rect">
                    <a:avLst/>
                  </a:prstGeom>
                  <a:solidFill>
                    <a:srgbClr val="008D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78" name="Google Shape;1078;p116"/>
                  <p:cNvSpPr/>
                  <p:nvPr/>
                </p:nvSpPr>
                <p:spPr>
                  <a:xfrm>
                    <a:off x="7275785" y="4781176"/>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79" name="Google Shape;1079;p116"/>
                  <p:cNvSpPr/>
                  <p:nvPr/>
                </p:nvSpPr>
                <p:spPr>
                  <a:xfrm>
                    <a:off x="7574958" y="4815073"/>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80" name="Google Shape;1080;p116"/>
                  <p:cNvSpPr/>
                  <p:nvPr/>
                </p:nvSpPr>
                <p:spPr>
                  <a:xfrm>
                    <a:off x="7275785" y="4897603"/>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81" name="Google Shape;1081;p116"/>
                  <p:cNvSpPr/>
                  <p:nvPr/>
                </p:nvSpPr>
                <p:spPr>
                  <a:xfrm>
                    <a:off x="7574958" y="4931500"/>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82" name="Google Shape;1082;p116"/>
                  <p:cNvSpPr/>
                  <p:nvPr/>
                </p:nvSpPr>
                <p:spPr>
                  <a:xfrm>
                    <a:off x="7275785" y="5014030"/>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83" name="Google Shape;1083;p116"/>
                  <p:cNvSpPr/>
                  <p:nvPr/>
                </p:nvSpPr>
                <p:spPr>
                  <a:xfrm>
                    <a:off x="7574958" y="5047927"/>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84" name="Google Shape;1084;p116"/>
                  <p:cNvSpPr/>
                  <p:nvPr/>
                </p:nvSpPr>
                <p:spPr>
                  <a:xfrm>
                    <a:off x="7275785" y="5130458"/>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85" name="Google Shape;1085;p116"/>
                  <p:cNvSpPr/>
                  <p:nvPr/>
                </p:nvSpPr>
                <p:spPr>
                  <a:xfrm>
                    <a:off x="7574958" y="5167301"/>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86" name="Google Shape;1086;p116"/>
                  <p:cNvSpPr/>
                  <p:nvPr/>
                </p:nvSpPr>
                <p:spPr>
                  <a:xfrm>
                    <a:off x="7275785" y="5246883"/>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87" name="Google Shape;1087;p116"/>
                  <p:cNvSpPr/>
                  <p:nvPr/>
                </p:nvSpPr>
                <p:spPr>
                  <a:xfrm>
                    <a:off x="7574958" y="5283728"/>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88" name="Google Shape;1088;p116"/>
                  <p:cNvSpPr/>
                  <p:nvPr/>
                </p:nvSpPr>
                <p:spPr>
                  <a:xfrm>
                    <a:off x="7275785" y="5366259"/>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89" name="Google Shape;1089;p116"/>
                  <p:cNvSpPr/>
                  <p:nvPr/>
                </p:nvSpPr>
                <p:spPr>
                  <a:xfrm>
                    <a:off x="7574958" y="5400154"/>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90" name="Google Shape;1090;p116"/>
                  <p:cNvSpPr/>
                  <p:nvPr/>
                </p:nvSpPr>
                <p:spPr>
                  <a:xfrm>
                    <a:off x="7275785" y="5482685"/>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091" name="Google Shape;1091;p116"/>
                  <p:cNvSpPr/>
                  <p:nvPr/>
                </p:nvSpPr>
                <p:spPr>
                  <a:xfrm>
                    <a:off x="7574958" y="5516581"/>
                    <a:ext cx="25200" cy="23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grpSp>
            <p:sp>
              <p:nvSpPr>
                <p:cNvPr id="1092" name="Google Shape;1092;p116"/>
                <p:cNvSpPr/>
                <p:nvPr/>
              </p:nvSpPr>
              <p:spPr>
                <a:xfrm>
                  <a:off x="6674726" y="4849250"/>
                  <a:ext cx="278759" cy="601460"/>
                </a:xfrm>
                <a:prstGeom prst="flowChartMagneticDrum">
                  <a:avLst/>
                </a:prstGeom>
                <a:solidFill>
                  <a:srgbClr val="ED7D31"/>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endParaRPr sz="1200" b="0" i="0" u="none" strike="noStrike" cap="none">
                    <a:solidFill>
                      <a:srgbClr val="FFFFFF"/>
                    </a:solidFill>
                    <a:latin typeface="Quattrocento Sans"/>
                    <a:ea typeface="Quattrocento Sans"/>
                    <a:cs typeface="Quattrocento Sans"/>
                    <a:sym typeface="Quattrocento Sans"/>
                  </a:endParaRPr>
                </a:p>
              </p:txBody>
            </p:sp>
          </p:grpSp>
          <p:sp>
            <p:nvSpPr>
              <p:cNvPr id="1093" name="Google Shape;1093;p116"/>
              <p:cNvSpPr/>
              <p:nvPr/>
            </p:nvSpPr>
            <p:spPr>
              <a:xfrm>
                <a:off x="2802859" y="4191470"/>
                <a:ext cx="865200" cy="348900"/>
              </a:xfrm>
              <a:prstGeom prst="rect">
                <a:avLst/>
              </a:prstGeom>
              <a:noFill/>
              <a:ln w="9525" cap="flat" cmpd="sng">
                <a:solidFill>
                  <a:srgbClr val="7030A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7030A0"/>
                  </a:buClr>
                  <a:buSzPts val="1200"/>
                  <a:buFont typeface="Quattrocento Sans"/>
                  <a:buNone/>
                </a:pPr>
                <a:r>
                  <a:rPr lang="en" sz="1200" b="1" i="0" u="none" strike="noStrike" cap="none">
                    <a:solidFill>
                      <a:srgbClr val="7030A0"/>
                    </a:solidFill>
                    <a:latin typeface="Quattrocento Sans"/>
                    <a:ea typeface="Quattrocento Sans"/>
                    <a:cs typeface="Quattrocento Sans"/>
                    <a:sym typeface="Quattrocento Sans"/>
                  </a:rPr>
                  <a:t>Query</a:t>
                </a:r>
                <a:endParaRPr/>
              </a:p>
            </p:txBody>
          </p:sp>
          <p:cxnSp>
            <p:nvCxnSpPr>
              <p:cNvPr id="1094" name="Google Shape;1094;p116"/>
              <p:cNvCxnSpPr>
                <a:stCxn id="1093" idx="3"/>
                <a:endCxn id="1095" idx="1"/>
              </p:cNvCxnSpPr>
              <p:nvPr/>
            </p:nvCxnSpPr>
            <p:spPr>
              <a:xfrm>
                <a:off x="3668059" y="4365920"/>
                <a:ext cx="154200" cy="1200"/>
              </a:xfrm>
              <a:prstGeom prst="straightConnector1">
                <a:avLst/>
              </a:prstGeom>
              <a:noFill/>
              <a:ln w="9525" cap="flat" cmpd="sng">
                <a:solidFill>
                  <a:srgbClr val="000000"/>
                </a:solidFill>
                <a:prstDash val="solid"/>
                <a:miter lim="800000"/>
                <a:headEnd type="none" w="sm" len="sm"/>
                <a:tailEnd type="triangle" w="med" len="med"/>
              </a:ln>
            </p:spPr>
          </p:cxnSp>
          <p:sp>
            <p:nvSpPr>
              <p:cNvPr id="1095" name="Google Shape;1095;p116"/>
              <p:cNvSpPr/>
              <p:nvPr/>
            </p:nvSpPr>
            <p:spPr>
              <a:xfrm>
                <a:off x="3822192" y="4176778"/>
                <a:ext cx="917514" cy="380160"/>
              </a:xfrm>
              <a:prstGeom prst="flowChartMultidocument">
                <a:avLst/>
              </a:prstGeom>
              <a:noFill/>
              <a:ln w="9525" cap="flat" cmpd="sng">
                <a:solidFill>
                  <a:srgbClr val="0B8172"/>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endParaRPr sz="1200" b="1" i="0" u="none" strike="noStrike" cap="none">
                  <a:solidFill>
                    <a:srgbClr val="000000"/>
                  </a:solidFill>
                  <a:latin typeface="Quattrocento Sans"/>
                  <a:ea typeface="Quattrocento Sans"/>
                  <a:cs typeface="Quattrocento Sans"/>
                  <a:sym typeface="Quattrocento Sans"/>
                </a:endParaRPr>
              </a:p>
            </p:txBody>
          </p:sp>
          <p:sp>
            <p:nvSpPr>
              <p:cNvPr id="1096" name="Google Shape;1096;p116"/>
              <p:cNvSpPr/>
              <p:nvPr/>
            </p:nvSpPr>
            <p:spPr>
              <a:xfrm>
                <a:off x="4854576" y="4167548"/>
                <a:ext cx="289500" cy="217800"/>
              </a:xfrm>
              <a:prstGeom prst="mathEqual">
                <a:avLst>
                  <a:gd name="adj1" fmla="val 23520"/>
                  <a:gd name="adj2" fmla="val 11760"/>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grpSp>
            <p:nvGrpSpPr>
              <p:cNvPr id="1097" name="Google Shape;1097;p116"/>
              <p:cNvGrpSpPr/>
              <p:nvPr/>
            </p:nvGrpSpPr>
            <p:grpSpPr>
              <a:xfrm>
                <a:off x="5221225" y="4073772"/>
                <a:ext cx="310420" cy="330513"/>
                <a:chOff x="5444930" y="4371627"/>
                <a:chExt cx="1888200" cy="1235100"/>
              </a:xfrm>
            </p:grpSpPr>
            <p:sp>
              <p:nvSpPr>
                <p:cNvPr id="1098" name="Google Shape;1098;p116"/>
                <p:cNvSpPr/>
                <p:nvPr/>
              </p:nvSpPr>
              <p:spPr>
                <a:xfrm>
                  <a:off x="5444930" y="4371627"/>
                  <a:ext cx="1888200" cy="1235100"/>
                </a:xfrm>
                <a:prstGeom prst="cube">
                  <a:avLst>
                    <a:gd name="adj" fmla="val 25000"/>
                  </a:avLst>
                </a:prstGeom>
                <a:solidFill>
                  <a:srgbClr val="F2F2F2"/>
                </a:solidFill>
                <a:ln w="9525" cap="flat" cmpd="sng">
                  <a:solidFill>
                    <a:srgbClr val="7F7F7F"/>
                  </a:solidFill>
                  <a:prstDash val="solid"/>
                  <a:miter lim="800000"/>
                  <a:headEnd type="none" w="sm" len="sm"/>
                  <a:tailEnd type="none" w="sm" len="sm"/>
                </a:ln>
              </p:spPr>
              <p:txBody>
                <a:bodyPr spcFirstLastPara="1" wrap="square" lIns="45700" tIns="45700" rIns="45700" bIns="45700" anchor="b" anchorCtr="0">
                  <a:noAutofit/>
                </a:bodyPr>
                <a:lstStyle/>
                <a:p>
                  <a:pPr marL="0" marR="0" lvl="0" indent="0" algn="ctr"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grpSp>
              <p:nvGrpSpPr>
                <p:cNvPr id="1099" name="Google Shape;1099;p116"/>
                <p:cNvGrpSpPr/>
                <p:nvPr/>
              </p:nvGrpSpPr>
              <p:grpSpPr>
                <a:xfrm>
                  <a:off x="5567793" y="4821277"/>
                  <a:ext cx="545647" cy="602356"/>
                  <a:chOff x="1816591" y="5583234"/>
                  <a:chExt cx="702610" cy="719833"/>
                </a:xfrm>
              </p:grpSpPr>
              <p:sp>
                <p:nvSpPr>
                  <p:cNvPr id="1100" name="Google Shape;1100;p116"/>
                  <p:cNvSpPr/>
                  <p:nvPr/>
                </p:nvSpPr>
                <p:spPr>
                  <a:xfrm>
                    <a:off x="1869368" y="6162950"/>
                    <a:ext cx="649833" cy="140117"/>
                  </a:xfrm>
                  <a:custGeom>
                    <a:avLst/>
                    <a:gdLst/>
                    <a:ahLst/>
                    <a:cxnLst/>
                    <a:rect l="l" t="t" r="r" b="b"/>
                    <a:pathLst>
                      <a:path w="589" h="127" extrusionOk="0">
                        <a:moveTo>
                          <a:pt x="186" y="0"/>
                        </a:moveTo>
                        <a:lnTo>
                          <a:pt x="589" y="0"/>
                        </a:lnTo>
                        <a:lnTo>
                          <a:pt x="407" y="127"/>
                        </a:lnTo>
                        <a:lnTo>
                          <a:pt x="0" y="127"/>
                        </a:lnTo>
                        <a:lnTo>
                          <a:pt x="186" y="0"/>
                        </a:lnTo>
                        <a:close/>
                      </a:path>
                    </a:pathLst>
                  </a:custGeom>
                  <a:solidFill>
                    <a:srgbClr val="000000">
                      <a:alpha val="18820"/>
                    </a:srgbClr>
                  </a:solidFill>
                  <a:ln>
                    <a:noFill/>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grpSp>
                <p:nvGrpSpPr>
                  <p:cNvPr id="1101" name="Google Shape;1101;p116"/>
                  <p:cNvGrpSpPr/>
                  <p:nvPr/>
                </p:nvGrpSpPr>
                <p:grpSpPr>
                  <a:xfrm>
                    <a:off x="1816591" y="5583234"/>
                    <a:ext cx="518444" cy="717723"/>
                    <a:chOff x="13103226" y="2775830"/>
                    <a:chExt cx="1039800" cy="1407300"/>
                  </a:xfrm>
                </p:grpSpPr>
                <p:sp>
                  <p:nvSpPr>
                    <p:cNvPr id="1102" name="Google Shape;1102;p116"/>
                    <p:cNvSpPr/>
                    <p:nvPr/>
                  </p:nvSpPr>
                  <p:spPr>
                    <a:xfrm>
                      <a:off x="13103226" y="2775830"/>
                      <a:ext cx="1039800" cy="1407300"/>
                    </a:xfrm>
                    <a:prstGeom prst="rect">
                      <a:avLst/>
                    </a:prstGeom>
                    <a:solidFill>
                      <a:srgbClr val="DC3C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103" name="Google Shape;1103;p116"/>
                    <p:cNvSpPr/>
                    <p:nvPr/>
                  </p:nvSpPr>
                  <p:spPr>
                    <a:xfrm>
                      <a:off x="13214598" y="2940285"/>
                      <a:ext cx="817070" cy="143638"/>
                    </a:xfrm>
                    <a:custGeom>
                      <a:avLst/>
                      <a:gdLst/>
                      <a:ahLst/>
                      <a:cxnLst/>
                      <a:rect l="l" t="t" r="r" b="b"/>
                      <a:pathLst>
                        <a:path w="330" h="58" extrusionOk="0">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104" name="Google Shape;1104;p116"/>
                    <p:cNvSpPr/>
                    <p:nvPr/>
                  </p:nvSpPr>
                  <p:spPr>
                    <a:xfrm>
                      <a:off x="13214598" y="3194253"/>
                      <a:ext cx="817070" cy="143638"/>
                    </a:xfrm>
                    <a:custGeom>
                      <a:avLst/>
                      <a:gdLst/>
                      <a:ahLst/>
                      <a:cxnLst/>
                      <a:rect l="l" t="t" r="r" b="b"/>
                      <a:pathLst>
                        <a:path w="330" h="58" extrusionOk="0">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105" name="Google Shape;1105;p116"/>
                    <p:cNvSpPr/>
                    <p:nvPr/>
                  </p:nvSpPr>
                  <p:spPr>
                    <a:xfrm>
                      <a:off x="13214598" y="3446139"/>
                      <a:ext cx="817070" cy="143638"/>
                    </a:xfrm>
                    <a:custGeom>
                      <a:avLst/>
                      <a:gdLst/>
                      <a:ahLst/>
                      <a:cxnLst/>
                      <a:rect l="l" t="t" r="r" b="b"/>
                      <a:pathLst>
                        <a:path w="330" h="58" extrusionOk="0">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106" name="Google Shape;1106;p116"/>
                    <p:cNvSpPr/>
                    <p:nvPr/>
                  </p:nvSpPr>
                  <p:spPr>
                    <a:xfrm>
                      <a:off x="13214598" y="3700107"/>
                      <a:ext cx="817070" cy="143638"/>
                    </a:xfrm>
                    <a:custGeom>
                      <a:avLst/>
                      <a:gdLst/>
                      <a:ahLst/>
                      <a:cxnLst/>
                      <a:rect l="l" t="t" r="r" b="b"/>
                      <a:pathLst>
                        <a:path w="330" h="58" extrusionOk="0">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107" name="Google Shape;1107;p116"/>
                    <p:cNvSpPr/>
                    <p:nvPr/>
                  </p:nvSpPr>
                  <p:spPr>
                    <a:xfrm>
                      <a:off x="13875539" y="2970470"/>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108" name="Google Shape;1108;p116"/>
                    <p:cNvSpPr/>
                    <p:nvPr/>
                  </p:nvSpPr>
                  <p:spPr>
                    <a:xfrm>
                      <a:off x="13875539" y="3224438"/>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109" name="Google Shape;1109;p116"/>
                    <p:cNvSpPr/>
                    <p:nvPr/>
                  </p:nvSpPr>
                  <p:spPr>
                    <a:xfrm>
                      <a:off x="13875539" y="3478406"/>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110" name="Google Shape;1110;p116"/>
                    <p:cNvSpPr/>
                    <p:nvPr/>
                  </p:nvSpPr>
                  <p:spPr>
                    <a:xfrm>
                      <a:off x="13875539" y="3732374"/>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grpSp>
            </p:grpSp>
            <p:grpSp>
              <p:nvGrpSpPr>
                <p:cNvPr id="1111" name="Google Shape;1111;p116"/>
                <p:cNvGrpSpPr/>
                <p:nvPr/>
              </p:nvGrpSpPr>
              <p:grpSpPr>
                <a:xfrm>
                  <a:off x="6124903" y="4759457"/>
                  <a:ext cx="450376" cy="763638"/>
                  <a:chOff x="7205045" y="4706015"/>
                  <a:chExt cx="495300" cy="1033200"/>
                </a:xfrm>
              </p:grpSpPr>
              <p:sp>
                <p:nvSpPr>
                  <p:cNvPr id="1112" name="Google Shape;1112;p116"/>
                  <p:cNvSpPr/>
                  <p:nvPr/>
                </p:nvSpPr>
                <p:spPr>
                  <a:xfrm>
                    <a:off x="7205045" y="4706015"/>
                    <a:ext cx="495300" cy="1033200"/>
                  </a:xfrm>
                  <a:prstGeom prst="rect">
                    <a:avLst/>
                  </a:prstGeom>
                  <a:solidFill>
                    <a:srgbClr val="68217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13" name="Google Shape;1113;p116"/>
                  <p:cNvSpPr/>
                  <p:nvPr/>
                </p:nvSpPr>
                <p:spPr>
                  <a:xfrm>
                    <a:off x="7250732" y="4754649"/>
                    <a:ext cx="403800" cy="899100"/>
                  </a:xfrm>
                  <a:prstGeom prst="rect">
                    <a:avLst/>
                  </a:prstGeom>
                  <a:solidFill>
                    <a:srgbClr val="9696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14" name="Google Shape;1114;p116"/>
                  <p:cNvSpPr/>
                  <p:nvPr/>
                </p:nvSpPr>
                <p:spPr>
                  <a:xfrm>
                    <a:off x="7275785" y="4781176"/>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15" name="Google Shape;1115;p116"/>
                  <p:cNvSpPr/>
                  <p:nvPr/>
                </p:nvSpPr>
                <p:spPr>
                  <a:xfrm>
                    <a:off x="7574958" y="4815073"/>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16" name="Google Shape;1116;p116"/>
                  <p:cNvSpPr/>
                  <p:nvPr/>
                </p:nvSpPr>
                <p:spPr>
                  <a:xfrm>
                    <a:off x="7275785" y="4897603"/>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17" name="Google Shape;1117;p116"/>
                  <p:cNvSpPr/>
                  <p:nvPr/>
                </p:nvSpPr>
                <p:spPr>
                  <a:xfrm>
                    <a:off x="7574958" y="4931500"/>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18" name="Google Shape;1118;p116"/>
                  <p:cNvSpPr/>
                  <p:nvPr/>
                </p:nvSpPr>
                <p:spPr>
                  <a:xfrm>
                    <a:off x="7275785" y="5014030"/>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19" name="Google Shape;1119;p116"/>
                  <p:cNvSpPr/>
                  <p:nvPr/>
                </p:nvSpPr>
                <p:spPr>
                  <a:xfrm>
                    <a:off x="7574958" y="5047927"/>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20" name="Google Shape;1120;p116"/>
                  <p:cNvSpPr/>
                  <p:nvPr/>
                </p:nvSpPr>
                <p:spPr>
                  <a:xfrm>
                    <a:off x="7275785" y="5130458"/>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21" name="Google Shape;1121;p116"/>
                  <p:cNvSpPr/>
                  <p:nvPr/>
                </p:nvSpPr>
                <p:spPr>
                  <a:xfrm>
                    <a:off x="7574958" y="5167301"/>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22" name="Google Shape;1122;p116"/>
                  <p:cNvSpPr/>
                  <p:nvPr/>
                </p:nvSpPr>
                <p:spPr>
                  <a:xfrm>
                    <a:off x="7275785" y="5246883"/>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23" name="Google Shape;1123;p116"/>
                  <p:cNvSpPr/>
                  <p:nvPr/>
                </p:nvSpPr>
                <p:spPr>
                  <a:xfrm>
                    <a:off x="7574958" y="5283728"/>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24" name="Google Shape;1124;p116"/>
                  <p:cNvSpPr/>
                  <p:nvPr/>
                </p:nvSpPr>
                <p:spPr>
                  <a:xfrm>
                    <a:off x="7275785" y="5366259"/>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25" name="Google Shape;1125;p116"/>
                  <p:cNvSpPr/>
                  <p:nvPr/>
                </p:nvSpPr>
                <p:spPr>
                  <a:xfrm>
                    <a:off x="7574958" y="5400154"/>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26" name="Google Shape;1126;p116"/>
                  <p:cNvSpPr/>
                  <p:nvPr/>
                </p:nvSpPr>
                <p:spPr>
                  <a:xfrm>
                    <a:off x="7275785" y="5482685"/>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27" name="Google Shape;1127;p116"/>
                  <p:cNvSpPr/>
                  <p:nvPr/>
                </p:nvSpPr>
                <p:spPr>
                  <a:xfrm>
                    <a:off x="7574958" y="5516581"/>
                    <a:ext cx="25200" cy="23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28" name="Google Shape;1128;p116"/>
                  <p:cNvSpPr/>
                  <p:nvPr/>
                </p:nvSpPr>
                <p:spPr>
                  <a:xfrm>
                    <a:off x="7205045" y="4706015"/>
                    <a:ext cx="495300" cy="1033200"/>
                  </a:xfrm>
                  <a:prstGeom prst="rect">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BCF2"/>
                      </a:solidFill>
                      <a:latin typeface="Quattrocento Sans"/>
                      <a:ea typeface="Quattrocento Sans"/>
                      <a:cs typeface="Quattrocento Sans"/>
                      <a:sym typeface="Quattrocento Sans"/>
                    </a:endParaRPr>
                  </a:p>
                </p:txBody>
              </p:sp>
              <p:sp>
                <p:nvSpPr>
                  <p:cNvPr id="1129" name="Google Shape;1129;p116"/>
                  <p:cNvSpPr/>
                  <p:nvPr/>
                </p:nvSpPr>
                <p:spPr>
                  <a:xfrm>
                    <a:off x="7250732" y="4754649"/>
                    <a:ext cx="403800" cy="899100"/>
                  </a:xfrm>
                  <a:prstGeom prst="rect">
                    <a:avLst/>
                  </a:prstGeom>
                  <a:solidFill>
                    <a:srgbClr val="008D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30" name="Google Shape;1130;p116"/>
                  <p:cNvSpPr/>
                  <p:nvPr/>
                </p:nvSpPr>
                <p:spPr>
                  <a:xfrm>
                    <a:off x="7275785" y="4781176"/>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31" name="Google Shape;1131;p116"/>
                  <p:cNvSpPr/>
                  <p:nvPr/>
                </p:nvSpPr>
                <p:spPr>
                  <a:xfrm>
                    <a:off x="7574958" y="4815073"/>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32" name="Google Shape;1132;p116"/>
                  <p:cNvSpPr/>
                  <p:nvPr/>
                </p:nvSpPr>
                <p:spPr>
                  <a:xfrm>
                    <a:off x="7275785" y="4897603"/>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33" name="Google Shape;1133;p116"/>
                  <p:cNvSpPr/>
                  <p:nvPr/>
                </p:nvSpPr>
                <p:spPr>
                  <a:xfrm>
                    <a:off x="7574958" y="4931500"/>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34" name="Google Shape;1134;p116"/>
                  <p:cNvSpPr/>
                  <p:nvPr/>
                </p:nvSpPr>
                <p:spPr>
                  <a:xfrm>
                    <a:off x="7275785" y="5014030"/>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35" name="Google Shape;1135;p116"/>
                  <p:cNvSpPr/>
                  <p:nvPr/>
                </p:nvSpPr>
                <p:spPr>
                  <a:xfrm>
                    <a:off x="7574958" y="5047927"/>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36" name="Google Shape;1136;p116"/>
                  <p:cNvSpPr/>
                  <p:nvPr/>
                </p:nvSpPr>
                <p:spPr>
                  <a:xfrm>
                    <a:off x="7275785" y="5130458"/>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37" name="Google Shape;1137;p116"/>
                  <p:cNvSpPr/>
                  <p:nvPr/>
                </p:nvSpPr>
                <p:spPr>
                  <a:xfrm>
                    <a:off x="7574958" y="5167301"/>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38" name="Google Shape;1138;p116"/>
                  <p:cNvSpPr/>
                  <p:nvPr/>
                </p:nvSpPr>
                <p:spPr>
                  <a:xfrm>
                    <a:off x="7275785" y="5246883"/>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39" name="Google Shape;1139;p116"/>
                  <p:cNvSpPr/>
                  <p:nvPr/>
                </p:nvSpPr>
                <p:spPr>
                  <a:xfrm>
                    <a:off x="7574958" y="5283728"/>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40" name="Google Shape;1140;p116"/>
                  <p:cNvSpPr/>
                  <p:nvPr/>
                </p:nvSpPr>
                <p:spPr>
                  <a:xfrm>
                    <a:off x="7275785" y="5366259"/>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41" name="Google Shape;1141;p116"/>
                  <p:cNvSpPr/>
                  <p:nvPr/>
                </p:nvSpPr>
                <p:spPr>
                  <a:xfrm>
                    <a:off x="7574958" y="5400154"/>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42" name="Google Shape;1142;p116"/>
                  <p:cNvSpPr/>
                  <p:nvPr/>
                </p:nvSpPr>
                <p:spPr>
                  <a:xfrm>
                    <a:off x="7275785" y="5482685"/>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43" name="Google Shape;1143;p116"/>
                  <p:cNvSpPr/>
                  <p:nvPr/>
                </p:nvSpPr>
                <p:spPr>
                  <a:xfrm>
                    <a:off x="7574958" y="5516581"/>
                    <a:ext cx="25200" cy="23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grpSp>
            <p:sp>
              <p:nvSpPr>
                <p:cNvPr id="1144" name="Google Shape;1144;p116"/>
                <p:cNvSpPr/>
                <p:nvPr/>
              </p:nvSpPr>
              <p:spPr>
                <a:xfrm>
                  <a:off x="6674726" y="4849250"/>
                  <a:ext cx="278759" cy="601460"/>
                </a:xfrm>
                <a:prstGeom prst="flowChartMagneticDrum">
                  <a:avLst/>
                </a:prstGeom>
                <a:solidFill>
                  <a:srgbClr val="ED7D31"/>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endParaRPr sz="1200" b="0" i="0" u="none" strike="noStrike" cap="none">
                    <a:solidFill>
                      <a:srgbClr val="FFFFFF"/>
                    </a:solidFill>
                    <a:latin typeface="Quattrocento Sans"/>
                    <a:ea typeface="Quattrocento Sans"/>
                    <a:cs typeface="Quattrocento Sans"/>
                    <a:sym typeface="Quattrocento Sans"/>
                  </a:endParaRPr>
                </a:p>
              </p:txBody>
            </p:sp>
          </p:grpSp>
          <p:grpSp>
            <p:nvGrpSpPr>
              <p:cNvPr id="1145" name="Google Shape;1145;p116"/>
              <p:cNvGrpSpPr/>
              <p:nvPr/>
            </p:nvGrpSpPr>
            <p:grpSpPr>
              <a:xfrm>
                <a:off x="5578604" y="4054615"/>
                <a:ext cx="310420" cy="330513"/>
                <a:chOff x="5444930" y="4371627"/>
                <a:chExt cx="1888200" cy="1235100"/>
              </a:xfrm>
            </p:grpSpPr>
            <p:sp>
              <p:nvSpPr>
                <p:cNvPr id="1146" name="Google Shape;1146;p116"/>
                <p:cNvSpPr/>
                <p:nvPr/>
              </p:nvSpPr>
              <p:spPr>
                <a:xfrm>
                  <a:off x="5444930" y="4371627"/>
                  <a:ext cx="1888200" cy="1235100"/>
                </a:xfrm>
                <a:prstGeom prst="cube">
                  <a:avLst>
                    <a:gd name="adj" fmla="val 25000"/>
                  </a:avLst>
                </a:prstGeom>
                <a:solidFill>
                  <a:srgbClr val="F2F2F2"/>
                </a:solidFill>
                <a:ln w="9525" cap="flat" cmpd="sng">
                  <a:solidFill>
                    <a:srgbClr val="7F7F7F"/>
                  </a:solidFill>
                  <a:prstDash val="solid"/>
                  <a:miter lim="800000"/>
                  <a:headEnd type="none" w="sm" len="sm"/>
                  <a:tailEnd type="none" w="sm" len="sm"/>
                </a:ln>
              </p:spPr>
              <p:txBody>
                <a:bodyPr spcFirstLastPara="1" wrap="square" lIns="45700" tIns="45700" rIns="45700" bIns="45700" anchor="b" anchorCtr="0">
                  <a:noAutofit/>
                </a:bodyPr>
                <a:lstStyle/>
                <a:p>
                  <a:pPr marL="0" marR="0" lvl="0" indent="0" algn="ctr"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grpSp>
              <p:nvGrpSpPr>
                <p:cNvPr id="1147" name="Google Shape;1147;p116"/>
                <p:cNvGrpSpPr/>
                <p:nvPr/>
              </p:nvGrpSpPr>
              <p:grpSpPr>
                <a:xfrm>
                  <a:off x="5567793" y="4821277"/>
                  <a:ext cx="545647" cy="602356"/>
                  <a:chOff x="1816591" y="5583234"/>
                  <a:chExt cx="702610" cy="719833"/>
                </a:xfrm>
              </p:grpSpPr>
              <p:sp>
                <p:nvSpPr>
                  <p:cNvPr id="1148" name="Google Shape;1148;p116"/>
                  <p:cNvSpPr/>
                  <p:nvPr/>
                </p:nvSpPr>
                <p:spPr>
                  <a:xfrm>
                    <a:off x="1869368" y="6162950"/>
                    <a:ext cx="649833" cy="140117"/>
                  </a:xfrm>
                  <a:custGeom>
                    <a:avLst/>
                    <a:gdLst/>
                    <a:ahLst/>
                    <a:cxnLst/>
                    <a:rect l="l" t="t" r="r" b="b"/>
                    <a:pathLst>
                      <a:path w="589" h="127" extrusionOk="0">
                        <a:moveTo>
                          <a:pt x="186" y="0"/>
                        </a:moveTo>
                        <a:lnTo>
                          <a:pt x="589" y="0"/>
                        </a:lnTo>
                        <a:lnTo>
                          <a:pt x="407" y="127"/>
                        </a:lnTo>
                        <a:lnTo>
                          <a:pt x="0" y="127"/>
                        </a:lnTo>
                        <a:lnTo>
                          <a:pt x="186" y="0"/>
                        </a:lnTo>
                        <a:close/>
                      </a:path>
                    </a:pathLst>
                  </a:custGeom>
                  <a:solidFill>
                    <a:srgbClr val="000000">
                      <a:alpha val="18820"/>
                    </a:srgbClr>
                  </a:solidFill>
                  <a:ln>
                    <a:noFill/>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grpSp>
                <p:nvGrpSpPr>
                  <p:cNvPr id="1149" name="Google Shape;1149;p116"/>
                  <p:cNvGrpSpPr/>
                  <p:nvPr/>
                </p:nvGrpSpPr>
                <p:grpSpPr>
                  <a:xfrm>
                    <a:off x="1816591" y="5583234"/>
                    <a:ext cx="518444" cy="717723"/>
                    <a:chOff x="13103226" y="2775830"/>
                    <a:chExt cx="1039800" cy="1407300"/>
                  </a:xfrm>
                </p:grpSpPr>
                <p:sp>
                  <p:nvSpPr>
                    <p:cNvPr id="1150" name="Google Shape;1150;p116"/>
                    <p:cNvSpPr/>
                    <p:nvPr/>
                  </p:nvSpPr>
                  <p:spPr>
                    <a:xfrm>
                      <a:off x="13103226" y="2775830"/>
                      <a:ext cx="1039800" cy="1407300"/>
                    </a:xfrm>
                    <a:prstGeom prst="rect">
                      <a:avLst/>
                    </a:prstGeom>
                    <a:solidFill>
                      <a:srgbClr val="DC3C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151" name="Google Shape;1151;p116"/>
                    <p:cNvSpPr/>
                    <p:nvPr/>
                  </p:nvSpPr>
                  <p:spPr>
                    <a:xfrm>
                      <a:off x="13214598" y="2940285"/>
                      <a:ext cx="817070" cy="143638"/>
                    </a:xfrm>
                    <a:custGeom>
                      <a:avLst/>
                      <a:gdLst/>
                      <a:ahLst/>
                      <a:cxnLst/>
                      <a:rect l="l" t="t" r="r" b="b"/>
                      <a:pathLst>
                        <a:path w="330" h="58" extrusionOk="0">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152" name="Google Shape;1152;p116"/>
                    <p:cNvSpPr/>
                    <p:nvPr/>
                  </p:nvSpPr>
                  <p:spPr>
                    <a:xfrm>
                      <a:off x="13214598" y="3194253"/>
                      <a:ext cx="817070" cy="143638"/>
                    </a:xfrm>
                    <a:custGeom>
                      <a:avLst/>
                      <a:gdLst/>
                      <a:ahLst/>
                      <a:cxnLst/>
                      <a:rect l="l" t="t" r="r" b="b"/>
                      <a:pathLst>
                        <a:path w="330" h="58" extrusionOk="0">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153" name="Google Shape;1153;p116"/>
                    <p:cNvSpPr/>
                    <p:nvPr/>
                  </p:nvSpPr>
                  <p:spPr>
                    <a:xfrm>
                      <a:off x="13214598" y="3446139"/>
                      <a:ext cx="817070" cy="143638"/>
                    </a:xfrm>
                    <a:custGeom>
                      <a:avLst/>
                      <a:gdLst/>
                      <a:ahLst/>
                      <a:cxnLst/>
                      <a:rect l="l" t="t" r="r" b="b"/>
                      <a:pathLst>
                        <a:path w="330" h="58" extrusionOk="0">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154" name="Google Shape;1154;p116"/>
                    <p:cNvSpPr/>
                    <p:nvPr/>
                  </p:nvSpPr>
                  <p:spPr>
                    <a:xfrm>
                      <a:off x="13214598" y="3700107"/>
                      <a:ext cx="817070" cy="143638"/>
                    </a:xfrm>
                    <a:custGeom>
                      <a:avLst/>
                      <a:gdLst/>
                      <a:ahLst/>
                      <a:cxnLst/>
                      <a:rect l="l" t="t" r="r" b="b"/>
                      <a:pathLst>
                        <a:path w="330" h="58" extrusionOk="0">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155" name="Google Shape;1155;p116"/>
                    <p:cNvSpPr/>
                    <p:nvPr/>
                  </p:nvSpPr>
                  <p:spPr>
                    <a:xfrm>
                      <a:off x="13875539" y="2970470"/>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156" name="Google Shape;1156;p116"/>
                    <p:cNvSpPr/>
                    <p:nvPr/>
                  </p:nvSpPr>
                  <p:spPr>
                    <a:xfrm>
                      <a:off x="13875539" y="3224438"/>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157" name="Google Shape;1157;p116"/>
                    <p:cNvSpPr/>
                    <p:nvPr/>
                  </p:nvSpPr>
                  <p:spPr>
                    <a:xfrm>
                      <a:off x="13875539" y="3478406"/>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158" name="Google Shape;1158;p116"/>
                    <p:cNvSpPr/>
                    <p:nvPr/>
                  </p:nvSpPr>
                  <p:spPr>
                    <a:xfrm>
                      <a:off x="13875539" y="3732374"/>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grpSp>
            </p:grpSp>
            <p:grpSp>
              <p:nvGrpSpPr>
                <p:cNvPr id="1159" name="Google Shape;1159;p116"/>
                <p:cNvGrpSpPr/>
                <p:nvPr/>
              </p:nvGrpSpPr>
              <p:grpSpPr>
                <a:xfrm>
                  <a:off x="6124903" y="4759457"/>
                  <a:ext cx="450376" cy="763638"/>
                  <a:chOff x="7205045" y="4706015"/>
                  <a:chExt cx="495300" cy="1033200"/>
                </a:xfrm>
              </p:grpSpPr>
              <p:sp>
                <p:nvSpPr>
                  <p:cNvPr id="1160" name="Google Shape;1160;p116"/>
                  <p:cNvSpPr/>
                  <p:nvPr/>
                </p:nvSpPr>
                <p:spPr>
                  <a:xfrm>
                    <a:off x="7205045" y="4706015"/>
                    <a:ext cx="495300" cy="1033200"/>
                  </a:xfrm>
                  <a:prstGeom prst="rect">
                    <a:avLst/>
                  </a:prstGeom>
                  <a:solidFill>
                    <a:srgbClr val="68217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61" name="Google Shape;1161;p116"/>
                  <p:cNvSpPr/>
                  <p:nvPr/>
                </p:nvSpPr>
                <p:spPr>
                  <a:xfrm>
                    <a:off x="7250732" y="4754649"/>
                    <a:ext cx="403800" cy="899100"/>
                  </a:xfrm>
                  <a:prstGeom prst="rect">
                    <a:avLst/>
                  </a:prstGeom>
                  <a:solidFill>
                    <a:srgbClr val="9696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62" name="Google Shape;1162;p116"/>
                  <p:cNvSpPr/>
                  <p:nvPr/>
                </p:nvSpPr>
                <p:spPr>
                  <a:xfrm>
                    <a:off x="7275785" y="4781176"/>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63" name="Google Shape;1163;p116"/>
                  <p:cNvSpPr/>
                  <p:nvPr/>
                </p:nvSpPr>
                <p:spPr>
                  <a:xfrm>
                    <a:off x="7574958" y="4815073"/>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64" name="Google Shape;1164;p116"/>
                  <p:cNvSpPr/>
                  <p:nvPr/>
                </p:nvSpPr>
                <p:spPr>
                  <a:xfrm>
                    <a:off x="7275785" y="4897603"/>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65" name="Google Shape;1165;p116"/>
                  <p:cNvSpPr/>
                  <p:nvPr/>
                </p:nvSpPr>
                <p:spPr>
                  <a:xfrm>
                    <a:off x="7574958" y="4931500"/>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66" name="Google Shape;1166;p116"/>
                  <p:cNvSpPr/>
                  <p:nvPr/>
                </p:nvSpPr>
                <p:spPr>
                  <a:xfrm>
                    <a:off x="7275785" y="5014030"/>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67" name="Google Shape;1167;p116"/>
                  <p:cNvSpPr/>
                  <p:nvPr/>
                </p:nvSpPr>
                <p:spPr>
                  <a:xfrm>
                    <a:off x="7574958" y="5047927"/>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68" name="Google Shape;1168;p116"/>
                  <p:cNvSpPr/>
                  <p:nvPr/>
                </p:nvSpPr>
                <p:spPr>
                  <a:xfrm>
                    <a:off x="7275785" y="5130458"/>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69" name="Google Shape;1169;p116"/>
                  <p:cNvSpPr/>
                  <p:nvPr/>
                </p:nvSpPr>
                <p:spPr>
                  <a:xfrm>
                    <a:off x="7574958" y="5167301"/>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70" name="Google Shape;1170;p116"/>
                  <p:cNvSpPr/>
                  <p:nvPr/>
                </p:nvSpPr>
                <p:spPr>
                  <a:xfrm>
                    <a:off x="7275785" y="5246883"/>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71" name="Google Shape;1171;p116"/>
                  <p:cNvSpPr/>
                  <p:nvPr/>
                </p:nvSpPr>
                <p:spPr>
                  <a:xfrm>
                    <a:off x="7574958" y="5283728"/>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72" name="Google Shape;1172;p116"/>
                  <p:cNvSpPr/>
                  <p:nvPr/>
                </p:nvSpPr>
                <p:spPr>
                  <a:xfrm>
                    <a:off x="7275785" y="5366259"/>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73" name="Google Shape;1173;p116"/>
                  <p:cNvSpPr/>
                  <p:nvPr/>
                </p:nvSpPr>
                <p:spPr>
                  <a:xfrm>
                    <a:off x="7574958" y="5400154"/>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74" name="Google Shape;1174;p116"/>
                  <p:cNvSpPr/>
                  <p:nvPr/>
                </p:nvSpPr>
                <p:spPr>
                  <a:xfrm>
                    <a:off x="7275785" y="5482685"/>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75" name="Google Shape;1175;p116"/>
                  <p:cNvSpPr/>
                  <p:nvPr/>
                </p:nvSpPr>
                <p:spPr>
                  <a:xfrm>
                    <a:off x="7574958" y="5516581"/>
                    <a:ext cx="25200" cy="23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76" name="Google Shape;1176;p116"/>
                  <p:cNvSpPr/>
                  <p:nvPr/>
                </p:nvSpPr>
                <p:spPr>
                  <a:xfrm>
                    <a:off x="7205045" y="4706015"/>
                    <a:ext cx="495300" cy="1033200"/>
                  </a:xfrm>
                  <a:prstGeom prst="rect">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BCF2"/>
                      </a:solidFill>
                      <a:latin typeface="Quattrocento Sans"/>
                      <a:ea typeface="Quattrocento Sans"/>
                      <a:cs typeface="Quattrocento Sans"/>
                      <a:sym typeface="Quattrocento Sans"/>
                    </a:endParaRPr>
                  </a:p>
                </p:txBody>
              </p:sp>
              <p:sp>
                <p:nvSpPr>
                  <p:cNvPr id="1177" name="Google Shape;1177;p116"/>
                  <p:cNvSpPr/>
                  <p:nvPr/>
                </p:nvSpPr>
                <p:spPr>
                  <a:xfrm>
                    <a:off x="7250732" y="4754649"/>
                    <a:ext cx="403800" cy="899100"/>
                  </a:xfrm>
                  <a:prstGeom prst="rect">
                    <a:avLst/>
                  </a:prstGeom>
                  <a:solidFill>
                    <a:srgbClr val="008D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78" name="Google Shape;1178;p116"/>
                  <p:cNvSpPr/>
                  <p:nvPr/>
                </p:nvSpPr>
                <p:spPr>
                  <a:xfrm>
                    <a:off x="7275785" y="4781176"/>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79" name="Google Shape;1179;p116"/>
                  <p:cNvSpPr/>
                  <p:nvPr/>
                </p:nvSpPr>
                <p:spPr>
                  <a:xfrm>
                    <a:off x="7574958" y="4815073"/>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80" name="Google Shape;1180;p116"/>
                  <p:cNvSpPr/>
                  <p:nvPr/>
                </p:nvSpPr>
                <p:spPr>
                  <a:xfrm>
                    <a:off x="7275785" y="4897603"/>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81" name="Google Shape;1181;p116"/>
                  <p:cNvSpPr/>
                  <p:nvPr/>
                </p:nvSpPr>
                <p:spPr>
                  <a:xfrm>
                    <a:off x="7574958" y="4931500"/>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82" name="Google Shape;1182;p116"/>
                  <p:cNvSpPr/>
                  <p:nvPr/>
                </p:nvSpPr>
                <p:spPr>
                  <a:xfrm>
                    <a:off x="7275785" y="5014030"/>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83" name="Google Shape;1183;p116"/>
                  <p:cNvSpPr/>
                  <p:nvPr/>
                </p:nvSpPr>
                <p:spPr>
                  <a:xfrm>
                    <a:off x="7574958" y="5047927"/>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84" name="Google Shape;1184;p116"/>
                  <p:cNvSpPr/>
                  <p:nvPr/>
                </p:nvSpPr>
                <p:spPr>
                  <a:xfrm>
                    <a:off x="7275785" y="5130458"/>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85" name="Google Shape;1185;p116"/>
                  <p:cNvSpPr/>
                  <p:nvPr/>
                </p:nvSpPr>
                <p:spPr>
                  <a:xfrm>
                    <a:off x="7574958" y="5167301"/>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86" name="Google Shape;1186;p116"/>
                  <p:cNvSpPr/>
                  <p:nvPr/>
                </p:nvSpPr>
                <p:spPr>
                  <a:xfrm>
                    <a:off x="7275785" y="5246883"/>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87" name="Google Shape;1187;p116"/>
                  <p:cNvSpPr/>
                  <p:nvPr/>
                </p:nvSpPr>
                <p:spPr>
                  <a:xfrm>
                    <a:off x="7574958" y="5283728"/>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88" name="Google Shape;1188;p116"/>
                  <p:cNvSpPr/>
                  <p:nvPr/>
                </p:nvSpPr>
                <p:spPr>
                  <a:xfrm>
                    <a:off x="7275785" y="5366259"/>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89" name="Google Shape;1189;p116"/>
                  <p:cNvSpPr/>
                  <p:nvPr/>
                </p:nvSpPr>
                <p:spPr>
                  <a:xfrm>
                    <a:off x="7574958" y="5400154"/>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90" name="Google Shape;1190;p116"/>
                  <p:cNvSpPr/>
                  <p:nvPr/>
                </p:nvSpPr>
                <p:spPr>
                  <a:xfrm>
                    <a:off x="7275785" y="5482685"/>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191" name="Google Shape;1191;p116"/>
                  <p:cNvSpPr/>
                  <p:nvPr/>
                </p:nvSpPr>
                <p:spPr>
                  <a:xfrm>
                    <a:off x="7574958" y="5516581"/>
                    <a:ext cx="25200" cy="23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grpSp>
            <p:sp>
              <p:nvSpPr>
                <p:cNvPr id="1192" name="Google Shape;1192;p116"/>
                <p:cNvSpPr/>
                <p:nvPr/>
              </p:nvSpPr>
              <p:spPr>
                <a:xfrm>
                  <a:off x="6674726" y="4849250"/>
                  <a:ext cx="278759" cy="601460"/>
                </a:xfrm>
                <a:prstGeom prst="flowChartMagneticDrum">
                  <a:avLst/>
                </a:prstGeom>
                <a:solidFill>
                  <a:srgbClr val="ED7D31"/>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endParaRPr sz="1200" b="0" i="0" u="none" strike="noStrike" cap="none">
                    <a:solidFill>
                      <a:srgbClr val="FFFFFF"/>
                    </a:solidFill>
                    <a:latin typeface="Quattrocento Sans"/>
                    <a:ea typeface="Quattrocento Sans"/>
                    <a:cs typeface="Quattrocento Sans"/>
                    <a:sym typeface="Quattrocento Sans"/>
                  </a:endParaRPr>
                </a:p>
              </p:txBody>
            </p:sp>
          </p:grpSp>
          <p:grpSp>
            <p:nvGrpSpPr>
              <p:cNvPr id="1193" name="Google Shape;1193;p116"/>
              <p:cNvGrpSpPr/>
              <p:nvPr/>
            </p:nvGrpSpPr>
            <p:grpSpPr>
              <a:xfrm>
                <a:off x="5291105" y="4234289"/>
                <a:ext cx="310420" cy="330513"/>
                <a:chOff x="5444930" y="4371627"/>
                <a:chExt cx="1888200" cy="1235100"/>
              </a:xfrm>
            </p:grpSpPr>
            <p:sp>
              <p:nvSpPr>
                <p:cNvPr id="1194" name="Google Shape;1194;p116"/>
                <p:cNvSpPr/>
                <p:nvPr/>
              </p:nvSpPr>
              <p:spPr>
                <a:xfrm>
                  <a:off x="5444930" y="4371627"/>
                  <a:ext cx="1888200" cy="1235100"/>
                </a:xfrm>
                <a:prstGeom prst="cube">
                  <a:avLst>
                    <a:gd name="adj" fmla="val 25000"/>
                  </a:avLst>
                </a:prstGeom>
                <a:solidFill>
                  <a:srgbClr val="F2F2F2"/>
                </a:solidFill>
                <a:ln w="9525" cap="flat" cmpd="sng">
                  <a:solidFill>
                    <a:srgbClr val="7F7F7F"/>
                  </a:solidFill>
                  <a:prstDash val="solid"/>
                  <a:miter lim="800000"/>
                  <a:headEnd type="none" w="sm" len="sm"/>
                  <a:tailEnd type="none" w="sm" len="sm"/>
                </a:ln>
              </p:spPr>
              <p:txBody>
                <a:bodyPr spcFirstLastPara="1" wrap="square" lIns="45700" tIns="45700" rIns="45700" bIns="45700" anchor="b" anchorCtr="0">
                  <a:noAutofit/>
                </a:bodyPr>
                <a:lstStyle/>
                <a:p>
                  <a:pPr marL="0" marR="0" lvl="0" indent="0" algn="ctr"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grpSp>
              <p:nvGrpSpPr>
                <p:cNvPr id="1195" name="Google Shape;1195;p116"/>
                <p:cNvGrpSpPr/>
                <p:nvPr/>
              </p:nvGrpSpPr>
              <p:grpSpPr>
                <a:xfrm>
                  <a:off x="5567793" y="4821277"/>
                  <a:ext cx="545647" cy="602356"/>
                  <a:chOff x="1816591" y="5583234"/>
                  <a:chExt cx="702610" cy="719833"/>
                </a:xfrm>
              </p:grpSpPr>
              <p:sp>
                <p:nvSpPr>
                  <p:cNvPr id="1196" name="Google Shape;1196;p116"/>
                  <p:cNvSpPr/>
                  <p:nvPr/>
                </p:nvSpPr>
                <p:spPr>
                  <a:xfrm>
                    <a:off x="1869368" y="6162950"/>
                    <a:ext cx="649833" cy="140117"/>
                  </a:xfrm>
                  <a:custGeom>
                    <a:avLst/>
                    <a:gdLst/>
                    <a:ahLst/>
                    <a:cxnLst/>
                    <a:rect l="l" t="t" r="r" b="b"/>
                    <a:pathLst>
                      <a:path w="589" h="127" extrusionOk="0">
                        <a:moveTo>
                          <a:pt x="186" y="0"/>
                        </a:moveTo>
                        <a:lnTo>
                          <a:pt x="589" y="0"/>
                        </a:lnTo>
                        <a:lnTo>
                          <a:pt x="407" y="127"/>
                        </a:lnTo>
                        <a:lnTo>
                          <a:pt x="0" y="127"/>
                        </a:lnTo>
                        <a:lnTo>
                          <a:pt x="186" y="0"/>
                        </a:lnTo>
                        <a:close/>
                      </a:path>
                    </a:pathLst>
                  </a:custGeom>
                  <a:solidFill>
                    <a:srgbClr val="000000">
                      <a:alpha val="18820"/>
                    </a:srgbClr>
                  </a:solidFill>
                  <a:ln>
                    <a:noFill/>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grpSp>
                <p:nvGrpSpPr>
                  <p:cNvPr id="1197" name="Google Shape;1197;p116"/>
                  <p:cNvGrpSpPr/>
                  <p:nvPr/>
                </p:nvGrpSpPr>
                <p:grpSpPr>
                  <a:xfrm>
                    <a:off x="1816591" y="5583234"/>
                    <a:ext cx="518444" cy="717723"/>
                    <a:chOff x="13103226" y="2775830"/>
                    <a:chExt cx="1039800" cy="1407300"/>
                  </a:xfrm>
                </p:grpSpPr>
                <p:sp>
                  <p:nvSpPr>
                    <p:cNvPr id="1198" name="Google Shape;1198;p116"/>
                    <p:cNvSpPr/>
                    <p:nvPr/>
                  </p:nvSpPr>
                  <p:spPr>
                    <a:xfrm>
                      <a:off x="13103226" y="2775830"/>
                      <a:ext cx="1039800" cy="1407300"/>
                    </a:xfrm>
                    <a:prstGeom prst="rect">
                      <a:avLst/>
                    </a:prstGeom>
                    <a:solidFill>
                      <a:srgbClr val="DC3C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199" name="Google Shape;1199;p116"/>
                    <p:cNvSpPr/>
                    <p:nvPr/>
                  </p:nvSpPr>
                  <p:spPr>
                    <a:xfrm>
                      <a:off x="13214598" y="2940285"/>
                      <a:ext cx="817070" cy="143638"/>
                    </a:xfrm>
                    <a:custGeom>
                      <a:avLst/>
                      <a:gdLst/>
                      <a:ahLst/>
                      <a:cxnLst/>
                      <a:rect l="l" t="t" r="r" b="b"/>
                      <a:pathLst>
                        <a:path w="330" h="58" extrusionOk="0">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200" name="Google Shape;1200;p116"/>
                    <p:cNvSpPr/>
                    <p:nvPr/>
                  </p:nvSpPr>
                  <p:spPr>
                    <a:xfrm>
                      <a:off x="13214598" y="3194253"/>
                      <a:ext cx="817070" cy="143638"/>
                    </a:xfrm>
                    <a:custGeom>
                      <a:avLst/>
                      <a:gdLst/>
                      <a:ahLst/>
                      <a:cxnLst/>
                      <a:rect l="l" t="t" r="r" b="b"/>
                      <a:pathLst>
                        <a:path w="330" h="58" extrusionOk="0">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201" name="Google Shape;1201;p116"/>
                    <p:cNvSpPr/>
                    <p:nvPr/>
                  </p:nvSpPr>
                  <p:spPr>
                    <a:xfrm>
                      <a:off x="13214598" y="3446139"/>
                      <a:ext cx="817070" cy="143638"/>
                    </a:xfrm>
                    <a:custGeom>
                      <a:avLst/>
                      <a:gdLst/>
                      <a:ahLst/>
                      <a:cxnLst/>
                      <a:rect l="l" t="t" r="r" b="b"/>
                      <a:pathLst>
                        <a:path w="330" h="58" extrusionOk="0">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202" name="Google Shape;1202;p116"/>
                    <p:cNvSpPr/>
                    <p:nvPr/>
                  </p:nvSpPr>
                  <p:spPr>
                    <a:xfrm>
                      <a:off x="13214598" y="3700107"/>
                      <a:ext cx="817070" cy="143638"/>
                    </a:xfrm>
                    <a:custGeom>
                      <a:avLst/>
                      <a:gdLst/>
                      <a:ahLst/>
                      <a:cxnLst/>
                      <a:rect l="l" t="t" r="r" b="b"/>
                      <a:pathLst>
                        <a:path w="330" h="58" extrusionOk="0">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203" name="Google Shape;1203;p116"/>
                    <p:cNvSpPr/>
                    <p:nvPr/>
                  </p:nvSpPr>
                  <p:spPr>
                    <a:xfrm>
                      <a:off x="13875539" y="2970470"/>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204" name="Google Shape;1204;p116"/>
                    <p:cNvSpPr/>
                    <p:nvPr/>
                  </p:nvSpPr>
                  <p:spPr>
                    <a:xfrm>
                      <a:off x="13875539" y="3224438"/>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205" name="Google Shape;1205;p116"/>
                    <p:cNvSpPr/>
                    <p:nvPr/>
                  </p:nvSpPr>
                  <p:spPr>
                    <a:xfrm>
                      <a:off x="13875539" y="3478406"/>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206" name="Google Shape;1206;p116"/>
                    <p:cNvSpPr/>
                    <p:nvPr/>
                  </p:nvSpPr>
                  <p:spPr>
                    <a:xfrm>
                      <a:off x="13875539" y="3732374"/>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grpSp>
            </p:grpSp>
            <p:grpSp>
              <p:nvGrpSpPr>
                <p:cNvPr id="1207" name="Google Shape;1207;p116"/>
                <p:cNvGrpSpPr/>
                <p:nvPr/>
              </p:nvGrpSpPr>
              <p:grpSpPr>
                <a:xfrm>
                  <a:off x="6124903" y="4759457"/>
                  <a:ext cx="450376" cy="763638"/>
                  <a:chOff x="7205045" y="4706015"/>
                  <a:chExt cx="495300" cy="1033200"/>
                </a:xfrm>
              </p:grpSpPr>
              <p:sp>
                <p:nvSpPr>
                  <p:cNvPr id="1208" name="Google Shape;1208;p116"/>
                  <p:cNvSpPr/>
                  <p:nvPr/>
                </p:nvSpPr>
                <p:spPr>
                  <a:xfrm>
                    <a:off x="7205045" y="4706015"/>
                    <a:ext cx="495300" cy="1033200"/>
                  </a:xfrm>
                  <a:prstGeom prst="rect">
                    <a:avLst/>
                  </a:prstGeom>
                  <a:solidFill>
                    <a:srgbClr val="68217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09" name="Google Shape;1209;p116"/>
                  <p:cNvSpPr/>
                  <p:nvPr/>
                </p:nvSpPr>
                <p:spPr>
                  <a:xfrm>
                    <a:off x="7250732" y="4754649"/>
                    <a:ext cx="403800" cy="899100"/>
                  </a:xfrm>
                  <a:prstGeom prst="rect">
                    <a:avLst/>
                  </a:prstGeom>
                  <a:solidFill>
                    <a:srgbClr val="9696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10" name="Google Shape;1210;p116"/>
                  <p:cNvSpPr/>
                  <p:nvPr/>
                </p:nvSpPr>
                <p:spPr>
                  <a:xfrm>
                    <a:off x="7275785" y="4781176"/>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11" name="Google Shape;1211;p116"/>
                  <p:cNvSpPr/>
                  <p:nvPr/>
                </p:nvSpPr>
                <p:spPr>
                  <a:xfrm>
                    <a:off x="7574958" y="4815073"/>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12" name="Google Shape;1212;p116"/>
                  <p:cNvSpPr/>
                  <p:nvPr/>
                </p:nvSpPr>
                <p:spPr>
                  <a:xfrm>
                    <a:off x="7275785" y="4897603"/>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13" name="Google Shape;1213;p116"/>
                  <p:cNvSpPr/>
                  <p:nvPr/>
                </p:nvSpPr>
                <p:spPr>
                  <a:xfrm>
                    <a:off x="7574958" y="4931500"/>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14" name="Google Shape;1214;p116"/>
                  <p:cNvSpPr/>
                  <p:nvPr/>
                </p:nvSpPr>
                <p:spPr>
                  <a:xfrm>
                    <a:off x="7275785" y="5014030"/>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15" name="Google Shape;1215;p116"/>
                  <p:cNvSpPr/>
                  <p:nvPr/>
                </p:nvSpPr>
                <p:spPr>
                  <a:xfrm>
                    <a:off x="7574958" y="5047927"/>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16" name="Google Shape;1216;p116"/>
                  <p:cNvSpPr/>
                  <p:nvPr/>
                </p:nvSpPr>
                <p:spPr>
                  <a:xfrm>
                    <a:off x="7275785" y="5130458"/>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17" name="Google Shape;1217;p116"/>
                  <p:cNvSpPr/>
                  <p:nvPr/>
                </p:nvSpPr>
                <p:spPr>
                  <a:xfrm>
                    <a:off x="7574958" y="5167301"/>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18" name="Google Shape;1218;p116"/>
                  <p:cNvSpPr/>
                  <p:nvPr/>
                </p:nvSpPr>
                <p:spPr>
                  <a:xfrm>
                    <a:off x="7275785" y="5246883"/>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19" name="Google Shape;1219;p116"/>
                  <p:cNvSpPr/>
                  <p:nvPr/>
                </p:nvSpPr>
                <p:spPr>
                  <a:xfrm>
                    <a:off x="7574958" y="5283728"/>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20" name="Google Shape;1220;p116"/>
                  <p:cNvSpPr/>
                  <p:nvPr/>
                </p:nvSpPr>
                <p:spPr>
                  <a:xfrm>
                    <a:off x="7275785" y="5366259"/>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21" name="Google Shape;1221;p116"/>
                  <p:cNvSpPr/>
                  <p:nvPr/>
                </p:nvSpPr>
                <p:spPr>
                  <a:xfrm>
                    <a:off x="7574958" y="5400154"/>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22" name="Google Shape;1222;p116"/>
                  <p:cNvSpPr/>
                  <p:nvPr/>
                </p:nvSpPr>
                <p:spPr>
                  <a:xfrm>
                    <a:off x="7275785" y="5482685"/>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23" name="Google Shape;1223;p116"/>
                  <p:cNvSpPr/>
                  <p:nvPr/>
                </p:nvSpPr>
                <p:spPr>
                  <a:xfrm>
                    <a:off x="7574958" y="5516581"/>
                    <a:ext cx="25200" cy="23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24" name="Google Shape;1224;p116"/>
                  <p:cNvSpPr/>
                  <p:nvPr/>
                </p:nvSpPr>
                <p:spPr>
                  <a:xfrm>
                    <a:off x="7205045" y="4706015"/>
                    <a:ext cx="495300" cy="1033200"/>
                  </a:xfrm>
                  <a:prstGeom prst="rect">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BCF2"/>
                      </a:solidFill>
                      <a:latin typeface="Quattrocento Sans"/>
                      <a:ea typeface="Quattrocento Sans"/>
                      <a:cs typeface="Quattrocento Sans"/>
                      <a:sym typeface="Quattrocento Sans"/>
                    </a:endParaRPr>
                  </a:p>
                </p:txBody>
              </p:sp>
              <p:sp>
                <p:nvSpPr>
                  <p:cNvPr id="1225" name="Google Shape;1225;p116"/>
                  <p:cNvSpPr/>
                  <p:nvPr/>
                </p:nvSpPr>
                <p:spPr>
                  <a:xfrm>
                    <a:off x="7250732" y="4754649"/>
                    <a:ext cx="403800" cy="899100"/>
                  </a:xfrm>
                  <a:prstGeom prst="rect">
                    <a:avLst/>
                  </a:prstGeom>
                  <a:solidFill>
                    <a:srgbClr val="008D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26" name="Google Shape;1226;p116"/>
                  <p:cNvSpPr/>
                  <p:nvPr/>
                </p:nvSpPr>
                <p:spPr>
                  <a:xfrm>
                    <a:off x="7275785" y="4781176"/>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27" name="Google Shape;1227;p116"/>
                  <p:cNvSpPr/>
                  <p:nvPr/>
                </p:nvSpPr>
                <p:spPr>
                  <a:xfrm>
                    <a:off x="7574958" y="4815073"/>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28" name="Google Shape;1228;p116"/>
                  <p:cNvSpPr/>
                  <p:nvPr/>
                </p:nvSpPr>
                <p:spPr>
                  <a:xfrm>
                    <a:off x="7275785" y="4897603"/>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29" name="Google Shape;1229;p116"/>
                  <p:cNvSpPr/>
                  <p:nvPr/>
                </p:nvSpPr>
                <p:spPr>
                  <a:xfrm>
                    <a:off x="7574958" y="4931500"/>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30" name="Google Shape;1230;p116"/>
                  <p:cNvSpPr/>
                  <p:nvPr/>
                </p:nvSpPr>
                <p:spPr>
                  <a:xfrm>
                    <a:off x="7275785" y="5014030"/>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31" name="Google Shape;1231;p116"/>
                  <p:cNvSpPr/>
                  <p:nvPr/>
                </p:nvSpPr>
                <p:spPr>
                  <a:xfrm>
                    <a:off x="7574958" y="5047927"/>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32" name="Google Shape;1232;p116"/>
                  <p:cNvSpPr/>
                  <p:nvPr/>
                </p:nvSpPr>
                <p:spPr>
                  <a:xfrm>
                    <a:off x="7275785" y="5130458"/>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33" name="Google Shape;1233;p116"/>
                  <p:cNvSpPr/>
                  <p:nvPr/>
                </p:nvSpPr>
                <p:spPr>
                  <a:xfrm>
                    <a:off x="7574958" y="5167301"/>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34" name="Google Shape;1234;p116"/>
                  <p:cNvSpPr/>
                  <p:nvPr/>
                </p:nvSpPr>
                <p:spPr>
                  <a:xfrm>
                    <a:off x="7275785" y="5246883"/>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35" name="Google Shape;1235;p116"/>
                  <p:cNvSpPr/>
                  <p:nvPr/>
                </p:nvSpPr>
                <p:spPr>
                  <a:xfrm>
                    <a:off x="7574958" y="5283728"/>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36" name="Google Shape;1236;p116"/>
                  <p:cNvSpPr/>
                  <p:nvPr/>
                </p:nvSpPr>
                <p:spPr>
                  <a:xfrm>
                    <a:off x="7275785" y="5366259"/>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37" name="Google Shape;1237;p116"/>
                  <p:cNvSpPr/>
                  <p:nvPr/>
                </p:nvSpPr>
                <p:spPr>
                  <a:xfrm>
                    <a:off x="7574958" y="5400154"/>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38" name="Google Shape;1238;p116"/>
                  <p:cNvSpPr/>
                  <p:nvPr/>
                </p:nvSpPr>
                <p:spPr>
                  <a:xfrm>
                    <a:off x="7275785" y="5482685"/>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39" name="Google Shape;1239;p116"/>
                  <p:cNvSpPr/>
                  <p:nvPr/>
                </p:nvSpPr>
                <p:spPr>
                  <a:xfrm>
                    <a:off x="7574958" y="5516581"/>
                    <a:ext cx="25200" cy="23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grpSp>
            <p:sp>
              <p:nvSpPr>
                <p:cNvPr id="1240" name="Google Shape;1240;p116"/>
                <p:cNvSpPr/>
                <p:nvPr/>
              </p:nvSpPr>
              <p:spPr>
                <a:xfrm>
                  <a:off x="6674726" y="4849250"/>
                  <a:ext cx="278759" cy="601460"/>
                </a:xfrm>
                <a:prstGeom prst="flowChartMagneticDrum">
                  <a:avLst/>
                </a:prstGeom>
                <a:solidFill>
                  <a:srgbClr val="ED7D31"/>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endParaRPr sz="1200" b="0" i="0" u="none" strike="noStrike" cap="none">
                    <a:solidFill>
                      <a:srgbClr val="FFFFFF"/>
                    </a:solidFill>
                    <a:latin typeface="Quattrocento Sans"/>
                    <a:ea typeface="Quattrocento Sans"/>
                    <a:cs typeface="Quattrocento Sans"/>
                    <a:sym typeface="Quattrocento Sans"/>
                  </a:endParaRPr>
                </a:p>
              </p:txBody>
            </p:sp>
          </p:grpSp>
          <p:grpSp>
            <p:nvGrpSpPr>
              <p:cNvPr id="1241" name="Google Shape;1241;p116"/>
              <p:cNvGrpSpPr/>
              <p:nvPr/>
            </p:nvGrpSpPr>
            <p:grpSpPr>
              <a:xfrm>
                <a:off x="5648484" y="4215132"/>
                <a:ext cx="310420" cy="330513"/>
                <a:chOff x="5444930" y="4371627"/>
                <a:chExt cx="1888200" cy="1235100"/>
              </a:xfrm>
            </p:grpSpPr>
            <p:sp>
              <p:nvSpPr>
                <p:cNvPr id="1242" name="Google Shape;1242;p116"/>
                <p:cNvSpPr/>
                <p:nvPr/>
              </p:nvSpPr>
              <p:spPr>
                <a:xfrm>
                  <a:off x="5444930" y="4371627"/>
                  <a:ext cx="1888200" cy="1235100"/>
                </a:xfrm>
                <a:prstGeom prst="cube">
                  <a:avLst>
                    <a:gd name="adj" fmla="val 25000"/>
                  </a:avLst>
                </a:prstGeom>
                <a:solidFill>
                  <a:srgbClr val="F2F2F2"/>
                </a:solidFill>
                <a:ln w="9525" cap="flat" cmpd="sng">
                  <a:solidFill>
                    <a:srgbClr val="7F7F7F"/>
                  </a:solidFill>
                  <a:prstDash val="solid"/>
                  <a:miter lim="800000"/>
                  <a:headEnd type="none" w="sm" len="sm"/>
                  <a:tailEnd type="none" w="sm" len="sm"/>
                </a:ln>
              </p:spPr>
              <p:txBody>
                <a:bodyPr spcFirstLastPara="1" wrap="square" lIns="45700" tIns="45700" rIns="45700" bIns="45700" anchor="b" anchorCtr="0">
                  <a:noAutofit/>
                </a:bodyPr>
                <a:lstStyle/>
                <a:p>
                  <a:pPr marL="0" marR="0" lvl="0" indent="0" algn="ctr"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grpSp>
              <p:nvGrpSpPr>
                <p:cNvPr id="1243" name="Google Shape;1243;p116"/>
                <p:cNvGrpSpPr/>
                <p:nvPr/>
              </p:nvGrpSpPr>
              <p:grpSpPr>
                <a:xfrm>
                  <a:off x="5567793" y="4821277"/>
                  <a:ext cx="545647" cy="602356"/>
                  <a:chOff x="1816591" y="5583234"/>
                  <a:chExt cx="702610" cy="719833"/>
                </a:xfrm>
              </p:grpSpPr>
              <p:sp>
                <p:nvSpPr>
                  <p:cNvPr id="1244" name="Google Shape;1244;p116"/>
                  <p:cNvSpPr/>
                  <p:nvPr/>
                </p:nvSpPr>
                <p:spPr>
                  <a:xfrm>
                    <a:off x="1869368" y="6162950"/>
                    <a:ext cx="649833" cy="140117"/>
                  </a:xfrm>
                  <a:custGeom>
                    <a:avLst/>
                    <a:gdLst/>
                    <a:ahLst/>
                    <a:cxnLst/>
                    <a:rect l="l" t="t" r="r" b="b"/>
                    <a:pathLst>
                      <a:path w="589" h="127" extrusionOk="0">
                        <a:moveTo>
                          <a:pt x="186" y="0"/>
                        </a:moveTo>
                        <a:lnTo>
                          <a:pt x="589" y="0"/>
                        </a:lnTo>
                        <a:lnTo>
                          <a:pt x="407" y="127"/>
                        </a:lnTo>
                        <a:lnTo>
                          <a:pt x="0" y="127"/>
                        </a:lnTo>
                        <a:lnTo>
                          <a:pt x="186" y="0"/>
                        </a:lnTo>
                        <a:close/>
                      </a:path>
                    </a:pathLst>
                  </a:custGeom>
                  <a:solidFill>
                    <a:srgbClr val="000000">
                      <a:alpha val="18820"/>
                    </a:srgbClr>
                  </a:solidFill>
                  <a:ln>
                    <a:noFill/>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grpSp>
                <p:nvGrpSpPr>
                  <p:cNvPr id="1245" name="Google Shape;1245;p116"/>
                  <p:cNvGrpSpPr/>
                  <p:nvPr/>
                </p:nvGrpSpPr>
                <p:grpSpPr>
                  <a:xfrm>
                    <a:off x="1816591" y="5583234"/>
                    <a:ext cx="518444" cy="717723"/>
                    <a:chOff x="13103226" y="2775830"/>
                    <a:chExt cx="1039800" cy="1407300"/>
                  </a:xfrm>
                </p:grpSpPr>
                <p:sp>
                  <p:nvSpPr>
                    <p:cNvPr id="1246" name="Google Shape;1246;p116"/>
                    <p:cNvSpPr/>
                    <p:nvPr/>
                  </p:nvSpPr>
                  <p:spPr>
                    <a:xfrm>
                      <a:off x="13103226" y="2775830"/>
                      <a:ext cx="1039800" cy="1407300"/>
                    </a:xfrm>
                    <a:prstGeom prst="rect">
                      <a:avLst/>
                    </a:prstGeom>
                    <a:solidFill>
                      <a:srgbClr val="DC3C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247" name="Google Shape;1247;p116"/>
                    <p:cNvSpPr/>
                    <p:nvPr/>
                  </p:nvSpPr>
                  <p:spPr>
                    <a:xfrm>
                      <a:off x="13214598" y="2940285"/>
                      <a:ext cx="817070" cy="143638"/>
                    </a:xfrm>
                    <a:custGeom>
                      <a:avLst/>
                      <a:gdLst/>
                      <a:ahLst/>
                      <a:cxnLst/>
                      <a:rect l="l" t="t" r="r" b="b"/>
                      <a:pathLst>
                        <a:path w="330" h="58" extrusionOk="0">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248" name="Google Shape;1248;p116"/>
                    <p:cNvSpPr/>
                    <p:nvPr/>
                  </p:nvSpPr>
                  <p:spPr>
                    <a:xfrm>
                      <a:off x="13214598" y="3194253"/>
                      <a:ext cx="817070" cy="143638"/>
                    </a:xfrm>
                    <a:custGeom>
                      <a:avLst/>
                      <a:gdLst/>
                      <a:ahLst/>
                      <a:cxnLst/>
                      <a:rect l="l" t="t" r="r" b="b"/>
                      <a:pathLst>
                        <a:path w="330" h="58" extrusionOk="0">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249" name="Google Shape;1249;p116"/>
                    <p:cNvSpPr/>
                    <p:nvPr/>
                  </p:nvSpPr>
                  <p:spPr>
                    <a:xfrm>
                      <a:off x="13214598" y="3446139"/>
                      <a:ext cx="817070" cy="143638"/>
                    </a:xfrm>
                    <a:custGeom>
                      <a:avLst/>
                      <a:gdLst/>
                      <a:ahLst/>
                      <a:cxnLst/>
                      <a:rect l="l" t="t" r="r" b="b"/>
                      <a:pathLst>
                        <a:path w="330" h="58" extrusionOk="0">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250" name="Google Shape;1250;p116"/>
                    <p:cNvSpPr/>
                    <p:nvPr/>
                  </p:nvSpPr>
                  <p:spPr>
                    <a:xfrm>
                      <a:off x="13214598" y="3700107"/>
                      <a:ext cx="817070" cy="143638"/>
                    </a:xfrm>
                    <a:custGeom>
                      <a:avLst/>
                      <a:gdLst/>
                      <a:ahLst/>
                      <a:cxnLst/>
                      <a:rect l="l" t="t" r="r" b="b"/>
                      <a:pathLst>
                        <a:path w="330" h="58" extrusionOk="0">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251" name="Google Shape;1251;p116"/>
                    <p:cNvSpPr/>
                    <p:nvPr/>
                  </p:nvSpPr>
                  <p:spPr>
                    <a:xfrm>
                      <a:off x="13875539" y="2970470"/>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252" name="Google Shape;1252;p116"/>
                    <p:cNvSpPr/>
                    <p:nvPr/>
                  </p:nvSpPr>
                  <p:spPr>
                    <a:xfrm>
                      <a:off x="13875539" y="3224438"/>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253" name="Google Shape;1253;p116"/>
                    <p:cNvSpPr/>
                    <p:nvPr/>
                  </p:nvSpPr>
                  <p:spPr>
                    <a:xfrm>
                      <a:off x="13875539" y="3478406"/>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sp>
                  <p:nvSpPr>
                    <p:cNvPr id="1254" name="Google Shape;1254;p116"/>
                    <p:cNvSpPr/>
                    <p:nvPr/>
                  </p:nvSpPr>
                  <p:spPr>
                    <a:xfrm>
                      <a:off x="13875539" y="3732374"/>
                      <a:ext cx="79200" cy="79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505050"/>
                        </a:solidFill>
                        <a:latin typeface="Quattrocento Sans"/>
                        <a:ea typeface="Quattrocento Sans"/>
                        <a:cs typeface="Quattrocento Sans"/>
                        <a:sym typeface="Quattrocento Sans"/>
                      </a:endParaRPr>
                    </a:p>
                  </p:txBody>
                </p:sp>
              </p:grpSp>
            </p:grpSp>
            <p:grpSp>
              <p:nvGrpSpPr>
                <p:cNvPr id="1255" name="Google Shape;1255;p116"/>
                <p:cNvGrpSpPr/>
                <p:nvPr/>
              </p:nvGrpSpPr>
              <p:grpSpPr>
                <a:xfrm>
                  <a:off x="6124903" y="4759457"/>
                  <a:ext cx="450376" cy="763638"/>
                  <a:chOff x="7205045" y="4706015"/>
                  <a:chExt cx="495300" cy="1033200"/>
                </a:xfrm>
              </p:grpSpPr>
              <p:sp>
                <p:nvSpPr>
                  <p:cNvPr id="1256" name="Google Shape;1256;p116"/>
                  <p:cNvSpPr/>
                  <p:nvPr/>
                </p:nvSpPr>
                <p:spPr>
                  <a:xfrm>
                    <a:off x="7205045" y="4706015"/>
                    <a:ext cx="495300" cy="1033200"/>
                  </a:xfrm>
                  <a:prstGeom prst="rect">
                    <a:avLst/>
                  </a:prstGeom>
                  <a:solidFill>
                    <a:srgbClr val="68217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57" name="Google Shape;1257;p116"/>
                  <p:cNvSpPr/>
                  <p:nvPr/>
                </p:nvSpPr>
                <p:spPr>
                  <a:xfrm>
                    <a:off x="7250732" y="4754649"/>
                    <a:ext cx="403800" cy="899100"/>
                  </a:xfrm>
                  <a:prstGeom prst="rect">
                    <a:avLst/>
                  </a:prstGeom>
                  <a:solidFill>
                    <a:srgbClr val="9696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58" name="Google Shape;1258;p116"/>
                  <p:cNvSpPr/>
                  <p:nvPr/>
                </p:nvSpPr>
                <p:spPr>
                  <a:xfrm>
                    <a:off x="7275785" y="4781176"/>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59" name="Google Shape;1259;p116"/>
                  <p:cNvSpPr/>
                  <p:nvPr/>
                </p:nvSpPr>
                <p:spPr>
                  <a:xfrm>
                    <a:off x="7574958" y="4815073"/>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60" name="Google Shape;1260;p116"/>
                  <p:cNvSpPr/>
                  <p:nvPr/>
                </p:nvSpPr>
                <p:spPr>
                  <a:xfrm>
                    <a:off x="7275785" y="4897603"/>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61" name="Google Shape;1261;p116"/>
                  <p:cNvSpPr/>
                  <p:nvPr/>
                </p:nvSpPr>
                <p:spPr>
                  <a:xfrm>
                    <a:off x="7574958" y="4931500"/>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62" name="Google Shape;1262;p116"/>
                  <p:cNvSpPr/>
                  <p:nvPr/>
                </p:nvSpPr>
                <p:spPr>
                  <a:xfrm>
                    <a:off x="7275785" y="5014030"/>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63" name="Google Shape;1263;p116"/>
                  <p:cNvSpPr/>
                  <p:nvPr/>
                </p:nvSpPr>
                <p:spPr>
                  <a:xfrm>
                    <a:off x="7574958" y="5047927"/>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64" name="Google Shape;1264;p116"/>
                  <p:cNvSpPr/>
                  <p:nvPr/>
                </p:nvSpPr>
                <p:spPr>
                  <a:xfrm>
                    <a:off x="7275785" y="5130458"/>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65" name="Google Shape;1265;p116"/>
                  <p:cNvSpPr/>
                  <p:nvPr/>
                </p:nvSpPr>
                <p:spPr>
                  <a:xfrm>
                    <a:off x="7574958" y="5167301"/>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66" name="Google Shape;1266;p116"/>
                  <p:cNvSpPr/>
                  <p:nvPr/>
                </p:nvSpPr>
                <p:spPr>
                  <a:xfrm>
                    <a:off x="7275785" y="5246883"/>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67" name="Google Shape;1267;p116"/>
                  <p:cNvSpPr/>
                  <p:nvPr/>
                </p:nvSpPr>
                <p:spPr>
                  <a:xfrm>
                    <a:off x="7574958" y="5283728"/>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68" name="Google Shape;1268;p116"/>
                  <p:cNvSpPr/>
                  <p:nvPr/>
                </p:nvSpPr>
                <p:spPr>
                  <a:xfrm>
                    <a:off x="7275785" y="5366259"/>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69" name="Google Shape;1269;p116"/>
                  <p:cNvSpPr/>
                  <p:nvPr/>
                </p:nvSpPr>
                <p:spPr>
                  <a:xfrm>
                    <a:off x="7574958" y="5400154"/>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70" name="Google Shape;1270;p116"/>
                  <p:cNvSpPr/>
                  <p:nvPr/>
                </p:nvSpPr>
                <p:spPr>
                  <a:xfrm>
                    <a:off x="7275785" y="5482685"/>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71" name="Google Shape;1271;p116"/>
                  <p:cNvSpPr/>
                  <p:nvPr/>
                </p:nvSpPr>
                <p:spPr>
                  <a:xfrm>
                    <a:off x="7574958" y="5516581"/>
                    <a:ext cx="25200" cy="23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72" name="Google Shape;1272;p116"/>
                  <p:cNvSpPr/>
                  <p:nvPr/>
                </p:nvSpPr>
                <p:spPr>
                  <a:xfrm>
                    <a:off x="7205045" y="4706015"/>
                    <a:ext cx="495300" cy="1033200"/>
                  </a:xfrm>
                  <a:prstGeom prst="rect">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BCF2"/>
                      </a:solidFill>
                      <a:latin typeface="Quattrocento Sans"/>
                      <a:ea typeface="Quattrocento Sans"/>
                      <a:cs typeface="Quattrocento Sans"/>
                      <a:sym typeface="Quattrocento Sans"/>
                    </a:endParaRPr>
                  </a:p>
                </p:txBody>
              </p:sp>
              <p:sp>
                <p:nvSpPr>
                  <p:cNvPr id="1273" name="Google Shape;1273;p116"/>
                  <p:cNvSpPr/>
                  <p:nvPr/>
                </p:nvSpPr>
                <p:spPr>
                  <a:xfrm>
                    <a:off x="7250732" y="4754649"/>
                    <a:ext cx="403800" cy="899100"/>
                  </a:xfrm>
                  <a:prstGeom prst="rect">
                    <a:avLst/>
                  </a:prstGeom>
                  <a:solidFill>
                    <a:srgbClr val="008D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74" name="Google Shape;1274;p116"/>
                  <p:cNvSpPr/>
                  <p:nvPr/>
                </p:nvSpPr>
                <p:spPr>
                  <a:xfrm>
                    <a:off x="7275785" y="4781176"/>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75" name="Google Shape;1275;p116"/>
                  <p:cNvSpPr/>
                  <p:nvPr/>
                </p:nvSpPr>
                <p:spPr>
                  <a:xfrm>
                    <a:off x="7574958" y="4815073"/>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76" name="Google Shape;1276;p116"/>
                  <p:cNvSpPr/>
                  <p:nvPr/>
                </p:nvSpPr>
                <p:spPr>
                  <a:xfrm>
                    <a:off x="7275785" y="4897603"/>
                    <a:ext cx="355200" cy="927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77" name="Google Shape;1277;p116"/>
                  <p:cNvSpPr/>
                  <p:nvPr/>
                </p:nvSpPr>
                <p:spPr>
                  <a:xfrm>
                    <a:off x="7574958" y="4931500"/>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78" name="Google Shape;1278;p116"/>
                  <p:cNvSpPr/>
                  <p:nvPr/>
                </p:nvSpPr>
                <p:spPr>
                  <a:xfrm>
                    <a:off x="7275785" y="5014030"/>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79" name="Google Shape;1279;p116"/>
                  <p:cNvSpPr/>
                  <p:nvPr/>
                </p:nvSpPr>
                <p:spPr>
                  <a:xfrm>
                    <a:off x="7574958" y="5047927"/>
                    <a:ext cx="25200" cy="252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80" name="Google Shape;1280;p116"/>
                  <p:cNvSpPr/>
                  <p:nvPr/>
                </p:nvSpPr>
                <p:spPr>
                  <a:xfrm>
                    <a:off x="7275785" y="5130458"/>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81" name="Google Shape;1281;p116"/>
                  <p:cNvSpPr/>
                  <p:nvPr/>
                </p:nvSpPr>
                <p:spPr>
                  <a:xfrm>
                    <a:off x="7574958" y="5167301"/>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82" name="Google Shape;1282;p116"/>
                  <p:cNvSpPr/>
                  <p:nvPr/>
                </p:nvSpPr>
                <p:spPr>
                  <a:xfrm>
                    <a:off x="7275785" y="5246883"/>
                    <a:ext cx="355200" cy="942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83" name="Google Shape;1283;p116"/>
                  <p:cNvSpPr/>
                  <p:nvPr/>
                </p:nvSpPr>
                <p:spPr>
                  <a:xfrm>
                    <a:off x="7574958" y="5283728"/>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84" name="Google Shape;1284;p116"/>
                  <p:cNvSpPr/>
                  <p:nvPr/>
                </p:nvSpPr>
                <p:spPr>
                  <a:xfrm>
                    <a:off x="7275785" y="5366259"/>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85" name="Google Shape;1285;p116"/>
                  <p:cNvSpPr/>
                  <p:nvPr/>
                </p:nvSpPr>
                <p:spPr>
                  <a:xfrm>
                    <a:off x="7574958" y="5400154"/>
                    <a:ext cx="25200" cy="20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86" name="Google Shape;1286;p116"/>
                  <p:cNvSpPr/>
                  <p:nvPr/>
                </p:nvSpPr>
                <p:spPr>
                  <a:xfrm>
                    <a:off x="7275785" y="5482685"/>
                    <a:ext cx="355200" cy="91500"/>
                  </a:xfrm>
                  <a:prstGeom prst="rect">
                    <a:avLst/>
                  </a:prstGeom>
                  <a:solidFill>
                    <a:srgbClr val="D2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87" name="Google Shape;1287;p116"/>
                  <p:cNvSpPr/>
                  <p:nvPr/>
                </p:nvSpPr>
                <p:spPr>
                  <a:xfrm>
                    <a:off x="7574958" y="5516581"/>
                    <a:ext cx="25200" cy="23700"/>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grpSp>
            <p:sp>
              <p:nvSpPr>
                <p:cNvPr id="1288" name="Google Shape;1288;p116"/>
                <p:cNvSpPr/>
                <p:nvPr/>
              </p:nvSpPr>
              <p:spPr>
                <a:xfrm>
                  <a:off x="6674726" y="4849250"/>
                  <a:ext cx="278759" cy="601460"/>
                </a:xfrm>
                <a:prstGeom prst="flowChartMagneticDrum">
                  <a:avLst/>
                </a:prstGeom>
                <a:solidFill>
                  <a:srgbClr val="ED7D31"/>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endParaRPr sz="1200" b="0" i="0" u="none" strike="noStrike" cap="none">
                    <a:solidFill>
                      <a:srgbClr val="FFFFFF"/>
                    </a:solidFill>
                    <a:latin typeface="Quattrocento Sans"/>
                    <a:ea typeface="Quattrocento Sans"/>
                    <a:cs typeface="Quattrocento Sans"/>
                    <a:sym typeface="Quattrocento Sans"/>
                  </a:endParaRPr>
                </a:p>
              </p:txBody>
            </p:sp>
          </p:grpSp>
          <p:sp>
            <p:nvSpPr>
              <p:cNvPr id="1289" name="Google Shape;1289;p116"/>
              <p:cNvSpPr txBox="1"/>
              <p:nvPr/>
            </p:nvSpPr>
            <p:spPr>
              <a:xfrm>
                <a:off x="3964837" y="4600216"/>
                <a:ext cx="378300" cy="133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200"/>
                  <a:buFont typeface="Quattrocento Sans"/>
                  <a:buNone/>
                </a:pPr>
                <a:r>
                  <a:rPr lang="en" sz="1200" b="0" i="0" u="none" strike="noStrike" cap="none">
                    <a:solidFill>
                      <a:srgbClr val="000000"/>
                    </a:solidFill>
                    <a:latin typeface="Quattrocento Sans"/>
                    <a:ea typeface="Quattrocento Sans"/>
                    <a:cs typeface="Quattrocento Sans"/>
                    <a:sym typeface="Quattrocento Sans"/>
                  </a:rPr>
                  <a:t>…</a:t>
                </a:r>
                <a:endParaRPr/>
              </a:p>
            </p:txBody>
          </p:sp>
        </p:grpSp>
        <p:sp>
          <p:nvSpPr>
            <p:cNvPr id="1290" name="Google Shape;1290;p116"/>
            <p:cNvSpPr/>
            <p:nvPr/>
          </p:nvSpPr>
          <p:spPr>
            <a:xfrm>
              <a:off x="3461226" y="4062994"/>
              <a:ext cx="448800" cy="368400"/>
            </a:xfrm>
            <a:prstGeom prst="mathEqual">
              <a:avLst>
                <a:gd name="adj1" fmla="val 23520"/>
                <a:gd name="adj2" fmla="val 11760"/>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91" name="Google Shape;1291;p116"/>
            <p:cNvSpPr/>
            <p:nvPr/>
          </p:nvSpPr>
          <p:spPr>
            <a:xfrm>
              <a:off x="3488669" y="2742633"/>
              <a:ext cx="448800" cy="368400"/>
            </a:xfrm>
            <a:prstGeom prst="mathEqual">
              <a:avLst>
                <a:gd name="adj1" fmla="val 23520"/>
                <a:gd name="adj2" fmla="val 11760"/>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292" name="Google Shape;1292;p116"/>
            <p:cNvSpPr/>
            <p:nvPr/>
          </p:nvSpPr>
          <p:spPr>
            <a:xfrm>
              <a:off x="3531850" y="1544850"/>
              <a:ext cx="448800" cy="368400"/>
            </a:xfrm>
            <a:prstGeom prst="mathEqual">
              <a:avLst>
                <a:gd name="adj1" fmla="val 23520"/>
                <a:gd name="adj2" fmla="val 11760"/>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90"/>
          <p:cNvSpPr txBox="1">
            <a:spLocks noGrp="1"/>
          </p:cNvSpPr>
          <p:nvPr>
            <p:ph type="title"/>
          </p:nvPr>
        </p:nvSpPr>
        <p:spPr>
          <a:xfrm>
            <a:off x="125825" y="0"/>
            <a:ext cx="84393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sz="1700" b="0" i="0" u="none" strike="noStrike" cap="none">
                <a:solidFill>
                  <a:srgbClr val="BB2938"/>
                </a:solidFill>
                <a:latin typeface="Lato"/>
                <a:ea typeface="Lato"/>
                <a:cs typeface="Lato"/>
                <a:sym typeface="Lato"/>
              </a:rPr>
              <a:t>LIXAR 				Top end-to-end Azure and AI partner in Canada</a:t>
            </a:r>
            <a:endParaRPr sz="1700" b="0" i="0" u="none" strike="noStrike" cap="none">
              <a:solidFill>
                <a:srgbClr val="BB2938"/>
              </a:solidFill>
              <a:latin typeface="Lato"/>
              <a:ea typeface="Lato"/>
              <a:cs typeface="Lato"/>
              <a:sym typeface="Lato"/>
            </a:endParaRPr>
          </a:p>
        </p:txBody>
      </p:sp>
      <p:pic>
        <p:nvPicPr>
          <p:cNvPr id="454" name="Google Shape;454;p90"/>
          <p:cNvPicPr preferRelativeResize="0"/>
          <p:nvPr/>
        </p:nvPicPr>
        <p:blipFill rotWithShape="1">
          <a:blip r:embed="rId3">
            <a:alphaModFix/>
          </a:blip>
          <a:srcRect l="246" t="20371" r="14849" b="-7578"/>
          <a:stretch/>
        </p:blipFill>
        <p:spPr>
          <a:xfrm>
            <a:off x="832250" y="589225"/>
            <a:ext cx="8331350" cy="4813550"/>
          </a:xfrm>
          <a:prstGeom prst="rect">
            <a:avLst/>
          </a:prstGeom>
          <a:noFill/>
          <a:ln>
            <a:noFill/>
          </a:ln>
        </p:spPr>
      </p:pic>
      <p:sp>
        <p:nvSpPr>
          <p:cNvPr id="455" name="Google Shape;455;p90"/>
          <p:cNvSpPr/>
          <p:nvPr/>
        </p:nvSpPr>
        <p:spPr>
          <a:xfrm>
            <a:off x="125" y="3932425"/>
            <a:ext cx="9144000" cy="12111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90"/>
          <p:cNvSpPr txBox="1"/>
          <p:nvPr/>
        </p:nvSpPr>
        <p:spPr>
          <a:xfrm>
            <a:off x="5891525" y="4136575"/>
            <a:ext cx="1511700" cy="60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BB2938"/>
                </a:solidFill>
                <a:latin typeface="Lato"/>
                <a:ea typeface="Lato"/>
                <a:cs typeface="Lato"/>
                <a:sym typeface="Lato"/>
              </a:rPr>
              <a:t>Headquarters </a:t>
            </a:r>
            <a:endParaRPr sz="1400" b="0" i="0" u="none" strike="noStrike" cap="none">
              <a:solidFill>
                <a:srgbClr val="BB2938"/>
              </a:solidFill>
              <a:latin typeface="Lato"/>
              <a:ea typeface="Lato"/>
              <a:cs typeface="Lato"/>
              <a:sym typeface="Lato"/>
            </a:endParaRPr>
          </a:p>
          <a:p>
            <a:pPr marL="0" marR="0" lvl="0" indent="0" algn="l" rtl="0">
              <a:lnSpc>
                <a:spcPct val="100000"/>
              </a:lnSpc>
              <a:spcBef>
                <a:spcPts val="400"/>
              </a:spcBef>
              <a:spcAft>
                <a:spcPts val="0"/>
              </a:spcAft>
              <a:buClr>
                <a:srgbClr val="000000"/>
              </a:buClr>
              <a:buSzPts val="1000"/>
              <a:buFont typeface="Arial"/>
              <a:buNone/>
            </a:pPr>
            <a:r>
              <a:rPr lang="en" sz="1000" b="0" i="0" u="none" strike="noStrike" cap="none">
                <a:solidFill>
                  <a:srgbClr val="595959"/>
                </a:solidFill>
                <a:latin typeface="Lato"/>
                <a:ea typeface="Lato"/>
                <a:cs typeface="Lato"/>
                <a:sym typeface="Lato"/>
              </a:rPr>
              <a:t>Ottawa, ON</a:t>
            </a:r>
            <a:endParaRPr sz="1000" b="0" i="0" u="none" strike="noStrike" cap="none">
              <a:solidFill>
                <a:srgbClr val="595959"/>
              </a:solidFill>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595959"/>
                </a:solidFill>
                <a:latin typeface="Lato"/>
                <a:ea typeface="Lato"/>
                <a:cs typeface="Lato"/>
                <a:sym typeface="Lato"/>
              </a:rPr>
              <a:t> </a:t>
            </a:r>
            <a:endParaRPr sz="1400" b="0" i="0" u="none" strike="noStrike" cap="none">
              <a:solidFill>
                <a:srgbClr val="595959"/>
              </a:solidFill>
              <a:latin typeface="Lato"/>
              <a:ea typeface="Lato"/>
              <a:cs typeface="Lato"/>
              <a:sym typeface="Lato"/>
            </a:endParaRPr>
          </a:p>
        </p:txBody>
      </p:sp>
      <p:sp>
        <p:nvSpPr>
          <p:cNvPr id="457" name="Google Shape;457;p90"/>
          <p:cNvSpPr txBox="1"/>
          <p:nvPr/>
        </p:nvSpPr>
        <p:spPr>
          <a:xfrm>
            <a:off x="213700" y="4115425"/>
            <a:ext cx="3521700" cy="84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400" b="0" i="0" u="none" strike="noStrike" cap="none">
                <a:solidFill>
                  <a:srgbClr val="BB2938"/>
                </a:solidFill>
                <a:latin typeface="Lato"/>
                <a:ea typeface="Lato"/>
                <a:cs typeface="Lato"/>
                <a:sym typeface="Lato"/>
              </a:rPr>
              <a:t>Founded in 1999</a:t>
            </a:r>
            <a:endParaRPr sz="1400" b="0" i="0" u="none" strike="noStrike" cap="none">
              <a:solidFill>
                <a:srgbClr val="BB2938"/>
              </a:solidFill>
              <a:latin typeface="Lato"/>
              <a:ea typeface="Lato"/>
              <a:cs typeface="Lato"/>
              <a:sym typeface="Lato"/>
            </a:endParaRPr>
          </a:p>
          <a:p>
            <a:pPr marL="0" marR="0" lvl="0" indent="0" algn="l" rtl="0">
              <a:lnSpc>
                <a:spcPct val="100000"/>
              </a:lnSpc>
              <a:spcBef>
                <a:spcPts val="400"/>
              </a:spcBef>
              <a:spcAft>
                <a:spcPts val="0"/>
              </a:spcAft>
              <a:buClr>
                <a:srgbClr val="000000"/>
              </a:buClr>
              <a:buSzPts val="1100"/>
              <a:buFont typeface="Arial"/>
              <a:buNone/>
            </a:pPr>
            <a:r>
              <a:rPr lang="en" sz="1000" b="0" i="0" u="none" strike="noStrike" cap="none">
                <a:solidFill>
                  <a:srgbClr val="595959"/>
                </a:solidFill>
                <a:latin typeface="Lato"/>
                <a:ea typeface="Lato"/>
                <a:cs typeface="Lato"/>
                <a:sym typeface="Lato"/>
              </a:rPr>
              <a:t>200+ Employees </a:t>
            </a:r>
            <a:endParaRPr sz="1000" b="0" i="0" u="none" strike="noStrike" cap="none">
              <a:solidFill>
                <a:srgbClr val="595959"/>
              </a:solidFill>
              <a:latin typeface="Lato"/>
              <a:ea typeface="Lato"/>
              <a:cs typeface="Lato"/>
              <a:sym typeface="Lato"/>
            </a:endParaRPr>
          </a:p>
          <a:p>
            <a:pPr marL="0" marR="0" lvl="0" indent="0" algn="l" rtl="0">
              <a:lnSpc>
                <a:spcPct val="100000"/>
              </a:lnSpc>
              <a:spcBef>
                <a:spcPts val="0"/>
              </a:spcBef>
              <a:spcAft>
                <a:spcPts val="0"/>
              </a:spcAft>
              <a:buClr>
                <a:srgbClr val="000000"/>
              </a:buClr>
              <a:buSzPts val="1100"/>
              <a:buFont typeface="Arial"/>
              <a:buNone/>
            </a:pPr>
            <a:r>
              <a:rPr lang="en" sz="1000" b="0" i="0" u="none" strike="noStrike" cap="none">
                <a:solidFill>
                  <a:srgbClr val="595959"/>
                </a:solidFill>
                <a:latin typeface="Lato"/>
                <a:ea typeface="Lato"/>
                <a:cs typeface="Lato"/>
                <a:sym typeface="Lato"/>
              </a:rPr>
              <a:t>Creative &amp; Innovative Company Culture </a:t>
            </a:r>
            <a:endParaRPr sz="1000" b="0" i="0" u="none" strike="noStrike" cap="none">
              <a:solidFill>
                <a:srgbClr val="595959"/>
              </a:solidFill>
              <a:latin typeface="Lato"/>
              <a:ea typeface="Lato"/>
              <a:cs typeface="Lato"/>
              <a:sym typeface="Lato"/>
            </a:endParaRPr>
          </a:p>
          <a:p>
            <a:pPr marL="0" marR="0" lvl="0" indent="0" algn="l" rtl="0">
              <a:lnSpc>
                <a:spcPct val="100000"/>
              </a:lnSpc>
              <a:spcBef>
                <a:spcPts val="0"/>
              </a:spcBef>
              <a:spcAft>
                <a:spcPts val="0"/>
              </a:spcAft>
              <a:buClr>
                <a:srgbClr val="000000"/>
              </a:buClr>
              <a:buSzPts val="1100"/>
              <a:buFont typeface="Arial"/>
              <a:buNone/>
            </a:pPr>
            <a:r>
              <a:rPr lang="en" sz="1000" b="0" i="0" u="none" strike="noStrike" cap="none">
                <a:solidFill>
                  <a:srgbClr val="595959"/>
                </a:solidFill>
                <a:latin typeface="Lato"/>
                <a:ea typeface="Lato"/>
                <a:cs typeface="Lato"/>
                <a:sym typeface="Lato"/>
              </a:rPr>
              <a:t>Over 25 Different Nationalities Employed</a:t>
            </a:r>
            <a:endParaRPr sz="1000" b="0" i="0" u="none" strike="noStrike" cap="none">
              <a:solidFill>
                <a:srgbClr val="595959"/>
              </a:solidFill>
              <a:latin typeface="Lato"/>
              <a:ea typeface="Lato"/>
              <a:cs typeface="Lato"/>
              <a:sym typeface="Lato"/>
            </a:endParaRPr>
          </a:p>
          <a:p>
            <a:pPr marL="457200" marR="0" lvl="0" indent="0" algn="l" rtl="0">
              <a:lnSpc>
                <a:spcPct val="100000"/>
              </a:lnSpc>
              <a:spcBef>
                <a:spcPts val="0"/>
              </a:spcBef>
              <a:spcAft>
                <a:spcPts val="0"/>
              </a:spcAft>
              <a:buClr>
                <a:srgbClr val="000000"/>
              </a:buClr>
              <a:buSzPts val="1100"/>
              <a:buFont typeface="Arial"/>
              <a:buNone/>
            </a:pPr>
            <a:endParaRPr sz="1000" b="0" i="0" u="none" strike="noStrike" cap="none">
              <a:solidFill>
                <a:srgbClr val="595959"/>
              </a:solidFill>
              <a:latin typeface="Lato"/>
              <a:ea typeface="Lato"/>
              <a:cs typeface="Lato"/>
              <a:sym typeface="Lato"/>
            </a:endParaRPr>
          </a:p>
          <a:p>
            <a:pPr marL="0" marR="0" lvl="0" indent="0" algn="l" rtl="0">
              <a:lnSpc>
                <a:spcPct val="100000"/>
              </a:lnSpc>
              <a:spcBef>
                <a:spcPts val="0"/>
              </a:spcBef>
              <a:spcAft>
                <a:spcPts val="0"/>
              </a:spcAft>
              <a:buClr>
                <a:srgbClr val="000000"/>
              </a:buClr>
              <a:buSzPts val="1100"/>
              <a:buFont typeface="Arial"/>
              <a:buNone/>
            </a:pPr>
            <a:endParaRPr sz="1000" b="0" i="0" u="none" strike="noStrike" cap="none">
              <a:solidFill>
                <a:srgbClr val="595959"/>
              </a:solidFill>
              <a:latin typeface="Lato"/>
              <a:ea typeface="Lato"/>
              <a:cs typeface="Lato"/>
              <a:sym typeface="Lato"/>
            </a:endParaRPr>
          </a:p>
        </p:txBody>
      </p:sp>
      <p:sp>
        <p:nvSpPr>
          <p:cNvPr id="458" name="Google Shape;458;p90"/>
          <p:cNvSpPr txBox="1"/>
          <p:nvPr/>
        </p:nvSpPr>
        <p:spPr>
          <a:xfrm>
            <a:off x="3036875" y="4136575"/>
            <a:ext cx="2688300" cy="802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BB2938"/>
                </a:solidFill>
                <a:latin typeface="Lato"/>
                <a:ea typeface="Lato"/>
                <a:cs typeface="Lato"/>
                <a:sym typeface="Lato"/>
              </a:rPr>
              <a:t>Official Technology Partner:</a:t>
            </a:r>
            <a:endParaRPr sz="1400" b="0" i="0" u="none" strike="noStrike" cap="none">
              <a:solidFill>
                <a:srgbClr val="BB2938"/>
              </a:solidFill>
              <a:latin typeface="Lato"/>
              <a:ea typeface="Lato"/>
              <a:cs typeface="Lato"/>
              <a:sym typeface="Lato"/>
            </a:endParaRPr>
          </a:p>
          <a:p>
            <a:pPr marL="0" marR="0" lvl="0" indent="0" algn="l" rtl="0">
              <a:lnSpc>
                <a:spcPct val="100000"/>
              </a:lnSpc>
              <a:spcBef>
                <a:spcPts val="400"/>
              </a:spcBef>
              <a:spcAft>
                <a:spcPts val="0"/>
              </a:spcAft>
              <a:buClr>
                <a:srgbClr val="000000"/>
              </a:buClr>
              <a:buSzPts val="1000"/>
              <a:buFont typeface="Arial"/>
              <a:buNone/>
            </a:pPr>
            <a:r>
              <a:rPr lang="en" sz="1000" b="0" i="0" u="none" strike="noStrike" cap="none">
                <a:solidFill>
                  <a:srgbClr val="595959"/>
                </a:solidFill>
                <a:latin typeface="Lato"/>
                <a:ea typeface="Lato"/>
                <a:cs typeface="Lato"/>
                <a:sym typeface="Lato"/>
              </a:rPr>
              <a:t>Allegiant Air, NASCAR, Bell, </a:t>
            </a:r>
            <a:endParaRPr sz="1000" b="0" i="0" u="none" strike="noStrike" cap="none">
              <a:solidFill>
                <a:srgbClr val="595959"/>
              </a:solidFill>
              <a:latin typeface="Lato"/>
              <a:ea typeface="Lato"/>
              <a:cs typeface="Lato"/>
              <a:sym typeface="Lato"/>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595959"/>
                </a:solidFill>
                <a:latin typeface="Lato"/>
                <a:ea typeface="Lato"/>
                <a:cs typeface="Lato"/>
                <a:sym typeface="Lato"/>
              </a:rPr>
              <a:t>Microsoft, Osheaga</a:t>
            </a:r>
            <a:endParaRPr sz="1000" b="0" i="0" u="none" strike="noStrike" cap="none">
              <a:solidFill>
                <a:srgbClr val="595959"/>
              </a:solidFill>
              <a:latin typeface="Lato"/>
              <a:ea typeface="Lato"/>
              <a:cs typeface="Lato"/>
              <a:sym typeface="Lato"/>
            </a:endParaRPr>
          </a:p>
        </p:txBody>
      </p:sp>
      <p:sp>
        <p:nvSpPr>
          <p:cNvPr id="459" name="Google Shape;459;p90"/>
          <p:cNvSpPr txBox="1"/>
          <p:nvPr/>
        </p:nvSpPr>
        <p:spPr>
          <a:xfrm>
            <a:off x="7753025" y="4136575"/>
            <a:ext cx="1637400" cy="60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400" b="0" i="0" u="none" strike="noStrike" cap="none">
                <a:solidFill>
                  <a:srgbClr val="BB2938"/>
                </a:solidFill>
                <a:latin typeface="Lato"/>
                <a:ea typeface="Lato"/>
                <a:cs typeface="Lato"/>
                <a:sym typeface="Lato"/>
              </a:rPr>
              <a:t>Offices</a:t>
            </a:r>
            <a:endParaRPr sz="1400" b="0" i="0" u="none" strike="noStrike" cap="none">
              <a:solidFill>
                <a:srgbClr val="BB2938"/>
              </a:solidFill>
              <a:latin typeface="Lato"/>
              <a:ea typeface="Lato"/>
              <a:cs typeface="Lato"/>
              <a:sym typeface="Lato"/>
            </a:endParaRPr>
          </a:p>
          <a:p>
            <a:pPr marL="0" marR="0" lvl="0" indent="0" algn="l" rtl="0">
              <a:lnSpc>
                <a:spcPct val="100000"/>
              </a:lnSpc>
              <a:spcBef>
                <a:spcPts val="400"/>
              </a:spcBef>
              <a:spcAft>
                <a:spcPts val="0"/>
              </a:spcAft>
              <a:buClr>
                <a:srgbClr val="000000"/>
              </a:buClr>
              <a:buSzPts val="1100"/>
              <a:buFont typeface="Arial"/>
              <a:buNone/>
            </a:pPr>
            <a:r>
              <a:rPr lang="en" sz="1000" b="0" i="0" u="none" strike="noStrike" cap="none">
                <a:solidFill>
                  <a:srgbClr val="595959"/>
                </a:solidFill>
                <a:latin typeface="Lato"/>
                <a:ea typeface="Lato"/>
                <a:cs typeface="Lato"/>
                <a:sym typeface="Lato"/>
              </a:rPr>
              <a:t>Halifax, NS</a:t>
            </a:r>
            <a:endParaRPr sz="1000" b="0" i="0" u="none" strike="noStrike" cap="none">
              <a:solidFill>
                <a:srgbClr val="595959"/>
              </a:solidFill>
              <a:latin typeface="Lato"/>
              <a:ea typeface="Lato"/>
              <a:cs typeface="Lato"/>
              <a:sym typeface="Lato"/>
            </a:endParaRPr>
          </a:p>
          <a:p>
            <a:pPr marL="0" marR="0" lvl="0" indent="0" algn="l" rtl="0">
              <a:lnSpc>
                <a:spcPct val="100000"/>
              </a:lnSpc>
              <a:spcBef>
                <a:spcPts val="0"/>
              </a:spcBef>
              <a:spcAft>
                <a:spcPts val="0"/>
              </a:spcAft>
              <a:buClr>
                <a:srgbClr val="000000"/>
              </a:buClr>
              <a:buSzPts val="1100"/>
              <a:buFont typeface="Arial"/>
              <a:buNone/>
            </a:pPr>
            <a:r>
              <a:rPr lang="en" sz="1000" b="0" i="0" u="none" strike="noStrike" cap="none">
                <a:solidFill>
                  <a:srgbClr val="595959"/>
                </a:solidFill>
                <a:latin typeface="Lato"/>
                <a:ea typeface="Lato"/>
                <a:cs typeface="Lato"/>
                <a:sym typeface="Lato"/>
              </a:rPr>
              <a:t>Toronto, ON</a:t>
            </a:r>
            <a:endParaRPr sz="1000" b="0" i="0" u="none" strike="noStrike" cap="none">
              <a:solidFill>
                <a:srgbClr val="595959"/>
              </a:solidFill>
              <a:latin typeface="Lato"/>
              <a:ea typeface="Lato"/>
              <a:cs typeface="Lato"/>
              <a:sym typeface="Lato"/>
            </a:endParaRPr>
          </a:p>
          <a:p>
            <a:pPr marL="0" marR="0" lvl="0" indent="0" algn="l" rtl="0">
              <a:lnSpc>
                <a:spcPct val="100000"/>
              </a:lnSpc>
              <a:spcBef>
                <a:spcPts val="0"/>
              </a:spcBef>
              <a:spcAft>
                <a:spcPts val="0"/>
              </a:spcAft>
              <a:buClr>
                <a:srgbClr val="000000"/>
              </a:buClr>
              <a:buSzPts val="1100"/>
              <a:buFont typeface="Arial"/>
              <a:buNone/>
            </a:pPr>
            <a:r>
              <a:rPr lang="en" sz="1000" b="0" i="0" u="none" strike="noStrike" cap="none">
                <a:solidFill>
                  <a:srgbClr val="595959"/>
                </a:solidFill>
                <a:latin typeface="Lato"/>
                <a:ea typeface="Lato"/>
                <a:cs typeface="Lato"/>
                <a:sym typeface="Lato"/>
              </a:rPr>
              <a:t>Montreal,QC</a:t>
            </a:r>
            <a:endParaRPr sz="1400" b="0" i="0" u="none" strike="noStrike" cap="none">
              <a:solidFill>
                <a:srgbClr val="595959"/>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sp>
        <p:nvSpPr>
          <p:cNvPr id="1297" name="Google Shape;1297;p117"/>
          <p:cNvSpPr/>
          <p:nvPr/>
        </p:nvSpPr>
        <p:spPr>
          <a:xfrm>
            <a:off x="2890625" y="464100"/>
            <a:ext cx="5673600" cy="4679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1298" name="Google Shape;1298;p117"/>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C11521"/>
              </a:buClr>
              <a:buSzPts val="1100"/>
              <a:buFont typeface="Lato"/>
              <a:buNone/>
            </a:pPr>
            <a:r>
              <a:rPr lang="en">
                <a:solidFill>
                  <a:srgbClr val="BB2938"/>
                </a:solidFill>
              </a:rPr>
              <a:t>Request Units</a:t>
            </a:r>
            <a:endParaRPr>
              <a:solidFill>
                <a:srgbClr val="BB2938"/>
              </a:solidFill>
            </a:endParaRPr>
          </a:p>
        </p:txBody>
      </p:sp>
      <p:sp>
        <p:nvSpPr>
          <p:cNvPr id="1299" name="Google Shape;1299;p117"/>
          <p:cNvSpPr txBox="1"/>
          <p:nvPr/>
        </p:nvSpPr>
        <p:spPr>
          <a:xfrm>
            <a:off x="2890625" y="1240588"/>
            <a:ext cx="5861100" cy="2884800"/>
          </a:xfrm>
          <a:prstGeom prst="rect">
            <a:avLst/>
          </a:prstGeom>
          <a:noFill/>
          <a:ln>
            <a:noFill/>
          </a:ln>
        </p:spPr>
        <p:txBody>
          <a:bodyPr spcFirstLastPara="1" wrap="square" lIns="91425" tIns="45700" rIns="91425" bIns="45700" anchor="ctr" anchorCtr="0">
            <a:noAutofit/>
          </a:bodyPr>
          <a:lstStyle/>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Provisioned in terms of RU/sec</a:t>
            </a:r>
            <a:endParaRPr>
              <a:solidFill>
                <a:schemeClr val="dk1"/>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Rate limiting based on amount of throughput provisioned</a:t>
            </a:r>
            <a:endParaRPr>
              <a:solidFill>
                <a:schemeClr val="dk1"/>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Can be increased or decreased instantaneously</a:t>
            </a:r>
            <a:endParaRPr>
              <a:solidFill>
                <a:schemeClr val="dk1"/>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Billing is metered hourly</a:t>
            </a:r>
            <a:endParaRPr>
              <a:solidFill>
                <a:srgbClr val="3F3F3F"/>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Background processes like TTL expiration, index transformations scheduled when quiescent</a:t>
            </a:r>
            <a:endParaRPr>
              <a:solidFill>
                <a:srgbClr val="3F3F3F"/>
              </a:solidFill>
              <a:latin typeface="Lato"/>
              <a:ea typeface="Lato"/>
              <a:cs typeface="Lato"/>
              <a:sym typeface="Lato"/>
            </a:endParaRPr>
          </a:p>
        </p:txBody>
      </p:sp>
      <p:grpSp>
        <p:nvGrpSpPr>
          <p:cNvPr id="1300" name="Google Shape;1300;p117"/>
          <p:cNvGrpSpPr/>
          <p:nvPr/>
        </p:nvGrpSpPr>
        <p:grpSpPr>
          <a:xfrm>
            <a:off x="63784" y="1245519"/>
            <a:ext cx="3043013" cy="2874938"/>
            <a:chOff x="9924666" y="1952416"/>
            <a:chExt cx="2601088" cy="3006000"/>
          </a:xfrm>
        </p:grpSpPr>
        <p:sp>
          <p:nvSpPr>
            <p:cNvPr id="1301" name="Google Shape;1301;p117"/>
            <p:cNvSpPr txBox="1"/>
            <p:nvPr/>
          </p:nvSpPr>
          <p:spPr>
            <a:xfrm>
              <a:off x="10484848" y="3889941"/>
              <a:ext cx="984300" cy="257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Quattrocento Sans"/>
                <a:buNone/>
              </a:pPr>
              <a:r>
                <a:rPr lang="en" sz="1400" b="0" i="0" u="none" strike="noStrike" cap="none">
                  <a:solidFill>
                    <a:srgbClr val="000000"/>
                  </a:solidFill>
                  <a:latin typeface="Quattrocento Sans"/>
                  <a:ea typeface="Quattrocento Sans"/>
                  <a:cs typeface="Quattrocento Sans"/>
                  <a:sym typeface="Quattrocento Sans"/>
                </a:rPr>
                <a:t>Min RU/sec</a:t>
              </a:r>
              <a:endParaRPr/>
            </a:p>
          </p:txBody>
        </p:sp>
        <p:sp>
          <p:nvSpPr>
            <p:cNvPr id="1302" name="Google Shape;1302;p117"/>
            <p:cNvSpPr txBox="1"/>
            <p:nvPr/>
          </p:nvSpPr>
          <p:spPr>
            <a:xfrm>
              <a:off x="10490237" y="3272204"/>
              <a:ext cx="987900" cy="257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Quattrocento Sans"/>
                <a:buNone/>
              </a:pPr>
              <a:r>
                <a:rPr lang="en" sz="1400" b="0" i="0" u="none" strike="noStrike" cap="none">
                  <a:solidFill>
                    <a:srgbClr val="000000"/>
                  </a:solidFill>
                  <a:latin typeface="Quattrocento Sans"/>
                  <a:ea typeface="Quattrocento Sans"/>
                  <a:cs typeface="Quattrocento Sans"/>
                  <a:sym typeface="Quattrocento Sans"/>
                </a:rPr>
                <a:t>Max RU/sec</a:t>
              </a:r>
              <a:endParaRPr/>
            </a:p>
          </p:txBody>
        </p:sp>
        <p:sp>
          <p:nvSpPr>
            <p:cNvPr id="1303" name="Google Shape;1303;p117"/>
            <p:cNvSpPr/>
            <p:nvPr/>
          </p:nvSpPr>
          <p:spPr>
            <a:xfrm>
              <a:off x="10333201" y="3239575"/>
              <a:ext cx="143700" cy="589500"/>
            </a:xfrm>
            <a:prstGeom prst="roundRect">
              <a:avLst>
                <a:gd name="adj" fmla="val 16667"/>
              </a:avLst>
            </a:prstGeom>
            <a:solidFill>
              <a:srgbClr val="0B8172"/>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Quattrocento Sans"/>
                <a:ea typeface="Quattrocento Sans"/>
                <a:cs typeface="Quattrocento Sans"/>
                <a:sym typeface="Quattrocento Sans"/>
              </a:endParaRPr>
            </a:p>
          </p:txBody>
        </p:sp>
        <p:sp>
          <p:nvSpPr>
            <p:cNvPr id="1304" name="Google Shape;1304;p117"/>
            <p:cNvSpPr/>
            <p:nvPr/>
          </p:nvSpPr>
          <p:spPr>
            <a:xfrm>
              <a:off x="10341359" y="3839428"/>
              <a:ext cx="128400" cy="987300"/>
            </a:xfrm>
            <a:prstGeom prst="roundRect">
              <a:avLst>
                <a:gd name="adj" fmla="val 16667"/>
              </a:avLst>
            </a:prstGeom>
            <a:solidFill>
              <a:srgbClr val="0B8172"/>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Quattrocento Sans"/>
                <a:ea typeface="Quattrocento Sans"/>
                <a:cs typeface="Quattrocento Sans"/>
                <a:sym typeface="Quattrocento Sans"/>
              </a:endParaRPr>
            </a:p>
          </p:txBody>
        </p:sp>
        <p:cxnSp>
          <p:nvCxnSpPr>
            <p:cNvPr id="1305" name="Google Shape;1305;p117"/>
            <p:cNvCxnSpPr/>
            <p:nvPr/>
          </p:nvCxnSpPr>
          <p:spPr>
            <a:xfrm rot="10800000" flipH="1">
              <a:off x="10351920" y="3223906"/>
              <a:ext cx="637800" cy="900"/>
            </a:xfrm>
            <a:prstGeom prst="straightConnector1">
              <a:avLst/>
            </a:prstGeom>
            <a:noFill/>
            <a:ln w="9525" cap="flat" cmpd="sng">
              <a:solidFill>
                <a:srgbClr val="000000"/>
              </a:solidFill>
              <a:prstDash val="solid"/>
              <a:round/>
              <a:headEnd type="none" w="sm" len="sm"/>
              <a:tailEnd type="stealth" w="med" len="med"/>
            </a:ln>
          </p:spPr>
        </p:cxnSp>
        <p:cxnSp>
          <p:nvCxnSpPr>
            <p:cNvPr id="1306" name="Google Shape;1306;p117"/>
            <p:cNvCxnSpPr/>
            <p:nvPr/>
          </p:nvCxnSpPr>
          <p:spPr>
            <a:xfrm>
              <a:off x="10469649" y="3848667"/>
              <a:ext cx="520200" cy="1500"/>
            </a:xfrm>
            <a:prstGeom prst="straightConnector1">
              <a:avLst/>
            </a:prstGeom>
            <a:noFill/>
            <a:ln w="9525" cap="flat" cmpd="sng">
              <a:solidFill>
                <a:srgbClr val="000000"/>
              </a:solidFill>
              <a:prstDash val="solid"/>
              <a:round/>
              <a:headEnd type="none" w="sm" len="sm"/>
              <a:tailEnd type="stealth" w="med" len="med"/>
            </a:ln>
          </p:spPr>
        </p:cxnSp>
        <p:sp>
          <p:nvSpPr>
            <p:cNvPr id="1307" name="Google Shape;1307;p117"/>
            <p:cNvSpPr/>
            <p:nvPr/>
          </p:nvSpPr>
          <p:spPr>
            <a:xfrm rot="10800000">
              <a:off x="11206771" y="3855120"/>
              <a:ext cx="266100" cy="987300"/>
            </a:xfrm>
            <a:prstGeom prst="leftBrace">
              <a:avLst>
                <a:gd name="adj1" fmla="val 8333"/>
                <a:gd name="adj2" fmla="val 50000"/>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Quattrocento Sans"/>
                <a:ea typeface="Quattrocento Sans"/>
                <a:cs typeface="Quattrocento Sans"/>
                <a:sym typeface="Quattrocento Sans"/>
              </a:endParaRPr>
            </a:p>
          </p:txBody>
        </p:sp>
        <p:cxnSp>
          <p:nvCxnSpPr>
            <p:cNvPr id="1308" name="Google Shape;1308;p117"/>
            <p:cNvCxnSpPr/>
            <p:nvPr/>
          </p:nvCxnSpPr>
          <p:spPr>
            <a:xfrm rot="10800000" flipH="1">
              <a:off x="10185153" y="1952416"/>
              <a:ext cx="5400" cy="3006000"/>
            </a:xfrm>
            <a:prstGeom prst="straightConnector1">
              <a:avLst/>
            </a:prstGeom>
            <a:noFill/>
            <a:ln w="9525" cap="flat" cmpd="sng">
              <a:solidFill>
                <a:srgbClr val="000000"/>
              </a:solidFill>
              <a:prstDash val="solid"/>
              <a:round/>
              <a:headEnd type="none" w="sm" len="sm"/>
              <a:tailEnd type="stealth" w="med" len="med"/>
            </a:ln>
          </p:spPr>
        </p:cxnSp>
        <p:cxnSp>
          <p:nvCxnSpPr>
            <p:cNvPr id="1309" name="Google Shape;1309;p117"/>
            <p:cNvCxnSpPr/>
            <p:nvPr/>
          </p:nvCxnSpPr>
          <p:spPr>
            <a:xfrm rot="10800000" flipH="1">
              <a:off x="10185153" y="4954601"/>
              <a:ext cx="1694400" cy="3000"/>
            </a:xfrm>
            <a:prstGeom prst="straightConnector1">
              <a:avLst/>
            </a:prstGeom>
            <a:noFill/>
            <a:ln w="9525" cap="flat" cmpd="sng">
              <a:solidFill>
                <a:srgbClr val="000000"/>
              </a:solidFill>
              <a:prstDash val="solid"/>
              <a:round/>
              <a:headEnd type="none" w="sm" len="sm"/>
              <a:tailEnd type="stealth" w="med" len="med"/>
            </a:ln>
          </p:spPr>
        </p:cxnSp>
        <p:sp>
          <p:nvSpPr>
            <p:cNvPr id="1310" name="Google Shape;1310;p117"/>
            <p:cNvSpPr txBox="1"/>
            <p:nvPr/>
          </p:nvSpPr>
          <p:spPr>
            <a:xfrm rot="-5400000">
              <a:off x="9045516" y="3381517"/>
              <a:ext cx="1977300" cy="219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Quattrocento Sans"/>
                <a:buNone/>
              </a:pPr>
              <a:r>
                <a:rPr lang="en" sz="1400" b="0" i="0" u="none" strike="noStrike" cap="none">
                  <a:solidFill>
                    <a:srgbClr val="000000"/>
                  </a:solidFill>
                  <a:latin typeface="Quattrocento Sans"/>
                  <a:ea typeface="Quattrocento Sans"/>
                  <a:cs typeface="Quattrocento Sans"/>
                  <a:sym typeface="Quattrocento Sans"/>
                </a:rPr>
                <a:t>Incoming Requests</a:t>
              </a:r>
              <a:endParaRPr/>
            </a:p>
          </p:txBody>
        </p:sp>
        <p:sp>
          <p:nvSpPr>
            <p:cNvPr id="1311" name="Google Shape;1311;p117"/>
            <p:cNvSpPr txBox="1"/>
            <p:nvPr/>
          </p:nvSpPr>
          <p:spPr>
            <a:xfrm>
              <a:off x="11537854" y="4174615"/>
              <a:ext cx="987900" cy="437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Quattrocento Sans"/>
                <a:buNone/>
              </a:pPr>
              <a:r>
                <a:rPr lang="en" sz="1400" b="0" i="0" u="none" strike="noStrike" cap="none">
                  <a:solidFill>
                    <a:srgbClr val="000000"/>
                  </a:solidFill>
                  <a:latin typeface="Quattrocento Sans"/>
                  <a:ea typeface="Quattrocento Sans"/>
                  <a:cs typeface="Quattrocento Sans"/>
                  <a:sym typeface="Quattrocento Sans"/>
                </a:rPr>
                <a:t>Replica </a:t>
              </a:r>
              <a:endParaRPr/>
            </a:p>
            <a:p>
              <a:pPr marL="0" marR="0" lvl="0" indent="0" algn="l" rtl="0">
                <a:lnSpc>
                  <a:spcPct val="100000"/>
                </a:lnSpc>
                <a:spcBef>
                  <a:spcPts val="0"/>
                </a:spcBef>
                <a:spcAft>
                  <a:spcPts val="0"/>
                </a:spcAft>
                <a:buClr>
                  <a:srgbClr val="000000"/>
                </a:buClr>
                <a:buSzPts val="1400"/>
                <a:buFont typeface="Quattrocento Sans"/>
                <a:buNone/>
              </a:pPr>
              <a:r>
                <a:rPr lang="en" sz="1400" b="0" i="0" u="none" strike="noStrike" cap="none">
                  <a:solidFill>
                    <a:srgbClr val="000000"/>
                  </a:solidFill>
                  <a:latin typeface="Quattrocento Sans"/>
                  <a:ea typeface="Quattrocento Sans"/>
                  <a:cs typeface="Quattrocento Sans"/>
                  <a:sym typeface="Quattrocento Sans"/>
                </a:rPr>
                <a:t>Quiescent </a:t>
              </a:r>
              <a:endParaRPr/>
            </a:p>
          </p:txBody>
        </p:sp>
        <p:sp>
          <p:nvSpPr>
            <p:cNvPr id="1312" name="Google Shape;1312;p117"/>
            <p:cNvSpPr/>
            <p:nvPr/>
          </p:nvSpPr>
          <p:spPr>
            <a:xfrm rot="10800000">
              <a:off x="11247509" y="3224865"/>
              <a:ext cx="195600" cy="589500"/>
            </a:xfrm>
            <a:prstGeom prst="leftBrace">
              <a:avLst>
                <a:gd name="adj1" fmla="val 8333"/>
                <a:gd name="adj2" fmla="val 50000"/>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Quattrocento Sans"/>
                <a:ea typeface="Quattrocento Sans"/>
                <a:cs typeface="Quattrocento Sans"/>
                <a:sym typeface="Quattrocento Sans"/>
              </a:endParaRPr>
            </a:p>
          </p:txBody>
        </p:sp>
        <p:sp>
          <p:nvSpPr>
            <p:cNvPr id="1313" name="Google Shape;1313;p117"/>
            <p:cNvSpPr/>
            <p:nvPr/>
          </p:nvSpPr>
          <p:spPr>
            <a:xfrm rot="10800000">
              <a:off x="11216899" y="2243200"/>
              <a:ext cx="272400" cy="953700"/>
            </a:xfrm>
            <a:prstGeom prst="leftBrace">
              <a:avLst>
                <a:gd name="adj1" fmla="val 8333"/>
                <a:gd name="adj2" fmla="val 50000"/>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Quattrocento Sans"/>
                <a:ea typeface="Quattrocento Sans"/>
                <a:cs typeface="Quattrocento Sans"/>
                <a:sym typeface="Quattrocento Sans"/>
              </a:endParaRPr>
            </a:p>
          </p:txBody>
        </p:sp>
        <p:sp>
          <p:nvSpPr>
            <p:cNvPr id="1314" name="Google Shape;1314;p117"/>
            <p:cNvSpPr/>
            <p:nvPr/>
          </p:nvSpPr>
          <p:spPr>
            <a:xfrm>
              <a:off x="10331342" y="2244062"/>
              <a:ext cx="145800" cy="987300"/>
            </a:xfrm>
            <a:prstGeom prst="roundRect">
              <a:avLst>
                <a:gd name="adj" fmla="val 16667"/>
              </a:avLst>
            </a:prstGeom>
            <a:solidFill>
              <a:srgbClr val="CBB4DC"/>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Quattrocento Sans"/>
                <a:ea typeface="Quattrocento Sans"/>
                <a:cs typeface="Quattrocento Sans"/>
                <a:sym typeface="Quattrocento Sans"/>
              </a:endParaRPr>
            </a:p>
          </p:txBody>
        </p:sp>
        <p:cxnSp>
          <p:nvCxnSpPr>
            <p:cNvPr id="1315" name="Google Shape;1315;p117"/>
            <p:cNvCxnSpPr/>
            <p:nvPr/>
          </p:nvCxnSpPr>
          <p:spPr>
            <a:xfrm>
              <a:off x="10226142" y="3045176"/>
              <a:ext cx="348000" cy="0"/>
            </a:xfrm>
            <a:prstGeom prst="straightConnector1">
              <a:avLst/>
            </a:prstGeom>
            <a:noFill/>
            <a:ln w="12700" cap="flat" cmpd="sng">
              <a:solidFill>
                <a:srgbClr val="000000"/>
              </a:solidFill>
              <a:prstDash val="solid"/>
              <a:miter lim="800000"/>
              <a:headEnd type="none" w="sm" len="sm"/>
              <a:tailEnd type="none" w="sm" len="sm"/>
            </a:ln>
          </p:spPr>
        </p:cxnSp>
        <p:cxnSp>
          <p:nvCxnSpPr>
            <p:cNvPr id="1316" name="Google Shape;1316;p117"/>
            <p:cNvCxnSpPr/>
            <p:nvPr/>
          </p:nvCxnSpPr>
          <p:spPr>
            <a:xfrm>
              <a:off x="10226142" y="2922447"/>
              <a:ext cx="348000" cy="0"/>
            </a:xfrm>
            <a:prstGeom prst="straightConnector1">
              <a:avLst/>
            </a:prstGeom>
            <a:noFill/>
            <a:ln w="12700" cap="flat" cmpd="sng">
              <a:solidFill>
                <a:srgbClr val="000000"/>
              </a:solidFill>
              <a:prstDash val="solid"/>
              <a:miter lim="800000"/>
              <a:headEnd type="none" w="sm" len="sm"/>
              <a:tailEnd type="none" w="sm" len="sm"/>
            </a:ln>
          </p:spPr>
        </p:cxnSp>
        <p:cxnSp>
          <p:nvCxnSpPr>
            <p:cNvPr id="1317" name="Google Shape;1317;p117"/>
            <p:cNvCxnSpPr/>
            <p:nvPr/>
          </p:nvCxnSpPr>
          <p:spPr>
            <a:xfrm>
              <a:off x="10226142" y="2815901"/>
              <a:ext cx="348000" cy="0"/>
            </a:xfrm>
            <a:prstGeom prst="straightConnector1">
              <a:avLst/>
            </a:prstGeom>
            <a:noFill/>
            <a:ln w="12700" cap="flat" cmpd="sng">
              <a:solidFill>
                <a:srgbClr val="000000"/>
              </a:solidFill>
              <a:prstDash val="solid"/>
              <a:miter lim="800000"/>
              <a:headEnd type="none" w="sm" len="sm"/>
              <a:tailEnd type="none" w="sm" len="sm"/>
            </a:ln>
          </p:spPr>
        </p:cxnSp>
        <p:cxnSp>
          <p:nvCxnSpPr>
            <p:cNvPr id="1318" name="Google Shape;1318;p117"/>
            <p:cNvCxnSpPr/>
            <p:nvPr/>
          </p:nvCxnSpPr>
          <p:spPr>
            <a:xfrm>
              <a:off x="10226142" y="2697216"/>
              <a:ext cx="348000" cy="0"/>
            </a:xfrm>
            <a:prstGeom prst="straightConnector1">
              <a:avLst/>
            </a:prstGeom>
            <a:noFill/>
            <a:ln w="12700" cap="flat" cmpd="sng">
              <a:solidFill>
                <a:srgbClr val="000000"/>
              </a:solidFill>
              <a:prstDash val="solid"/>
              <a:miter lim="800000"/>
              <a:headEnd type="none" w="sm" len="sm"/>
              <a:tailEnd type="none" w="sm" len="sm"/>
            </a:ln>
          </p:spPr>
        </p:cxnSp>
        <p:cxnSp>
          <p:nvCxnSpPr>
            <p:cNvPr id="1319" name="Google Shape;1319;p117"/>
            <p:cNvCxnSpPr/>
            <p:nvPr/>
          </p:nvCxnSpPr>
          <p:spPr>
            <a:xfrm>
              <a:off x="10222090" y="2587973"/>
              <a:ext cx="348000" cy="0"/>
            </a:xfrm>
            <a:prstGeom prst="straightConnector1">
              <a:avLst/>
            </a:prstGeom>
            <a:noFill/>
            <a:ln w="12700" cap="flat" cmpd="sng">
              <a:solidFill>
                <a:srgbClr val="000000"/>
              </a:solidFill>
              <a:prstDash val="solid"/>
              <a:miter lim="800000"/>
              <a:headEnd type="none" w="sm" len="sm"/>
              <a:tailEnd type="none" w="sm" len="sm"/>
            </a:ln>
          </p:spPr>
        </p:cxnSp>
        <p:cxnSp>
          <p:nvCxnSpPr>
            <p:cNvPr id="1320" name="Google Shape;1320;p117"/>
            <p:cNvCxnSpPr/>
            <p:nvPr/>
          </p:nvCxnSpPr>
          <p:spPr>
            <a:xfrm>
              <a:off x="10226132" y="2482779"/>
              <a:ext cx="348000" cy="0"/>
            </a:xfrm>
            <a:prstGeom prst="straightConnector1">
              <a:avLst/>
            </a:prstGeom>
            <a:noFill/>
            <a:ln w="12700" cap="flat" cmpd="sng">
              <a:solidFill>
                <a:srgbClr val="000000"/>
              </a:solidFill>
              <a:prstDash val="solid"/>
              <a:miter lim="800000"/>
              <a:headEnd type="none" w="sm" len="sm"/>
              <a:tailEnd type="none" w="sm" len="sm"/>
            </a:ln>
          </p:spPr>
        </p:cxnSp>
        <p:cxnSp>
          <p:nvCxnSpPr>
            <p:cNvPr id="1321" name="Google Shape;1321;p117"/>
            <p:cNvCxnSpPr/>
            <p:nvPr/>
          </p:nvCxnSpPr>
          <p:spPr>
            <a:xfrm>
              <a:off x="10226142" y="3147674"/>
              <a:ext cx="348000" cy="0"/>
            </a:xfrm>
            <a:prstGeom prst="straightConnector1">
              <a:avLst/>
            </a:prstGeom>
            <a:noFill/>
            <a:ln w="12700" cap="flat" cmpd="sng">
              <a:solidFill>
                <a:srgbClr val="000000"/>
              </a:solidFill>
              <a:prstDash val="solid"/>
              <a:miter lim="800000"/>
              <a:headEnd type="none" w="sm" len="sm"/>
              <a:tailEnd type="none" w="sm" len="sm"/>
            </a:ln>
          </p:spPr>
        </p:cxnSp>
        <p:cxnSp>
          <p:nvCxnSpPr>
            <p:cNvPr id="1322" name="Google Shape;1322;p117"/>
            <p:cNvCxnSpPr/>
            <p:nvPr/>
          </p:nvCxnSpPr>
          <p:spPr>
            <a:xfrm>
              <a:off x="10222089" y="2378931"/>
              <a:ext cx="348000" cy="0"/>
            </a:xfrm>
            <a:prstGeom prst="straightConnector1">
              <a:avLst/>
            </a:prstGeom>
            <a:noFill/>
            <a:ln w="12700" cap="flat" cmpd="sng">
              <a:solidFill>
                <a:srgbClr val="000000"/>
              </a:solidFill>
              <a:prstDash val="solid"/>
              <a:miter lim="800000"/>
              <a:headEnd type="none" w="sm" len="sm"/>
              <a:tailEnd type="none" w="sm" len="sm"/>
            </a:ln>
          </p:spPr>
        </p:cxnSp>
        <p:sp>
          <p:nvSpPr>
            <p:cNvPr id="1323" name="Google Shape;1323;p117"/>
            <p:cNvSpPr txBox="1"/>
            <p:nvPr/>
          </p:nvSpPr>
          <p:spPr>
            <a:xfrm>
              <a:off x="11600430" y="2501315"/>
              <a:ext cx="558000" cy="437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Quattrocento Sans"/>
                <a:buNone/>
              </a:pPr>
              <a:r>
                <a:rPr lang="en" sz="1400" b="0" i="0" u="none" strike="noStrike" cap="none">
                  <a:solidFill>
                    <a:srgbClr val="000000"/>
                  </a:solidFill>
                  <a:latin typeface="Quattrocento Sans"/>
                  <a:ea typeface="Quattrocento Sans"/>
                  <a:cs typeface="Quattrocento Sans"/>
                  <a:sym typeface="Quattrocento Sans"/>
                </a:rPr>
                <a:t>Rate</a:t>
              </a:r>
              <a:br>
                <a:rPr lang="en" sz="1400" b="0" i="0" u="none" strike="noStrike" cap="none">
                  <a:solidFill>
                    <a:srgbClr val="000000"/>
                  </a:solidFill>
                  <a:latin typeface="Quattrocento Sans"/>
                  <a:ea typeface="Quattrocento Sans"/>
                  <a:cs typeface="Quattrocento Sans"/>
                  <a:sym typeface="Quattrocento Sans"/>
                </a:rPr>
              </a:br>
              <a:r>
                <a:rPr lang="en" sz="1400" b="0" i="0" u="none" strike="noStrike" cap="none">
                  <a:solidFill>
                    <a:srgbClr val="000000"/>
                  </a:solidFill>
                  <a:latin typeface="Quattrocento Sans"/>
                  <a:ea typeface="Quattrocento Sans"/>
                  <a:cs typeface="Quattrocento Sans"/>
                  <a:sym typeface="Quattrocento Sans"/>
                </a:rPr>
                <a:t>limit</a:t>
              </a:r>
              <a:endParaRPr/>
            </a:p>
          </p:txBody>
        </p:sp>
        <p:sp>
          <p:nvSpPr>
            <p:cNvPr id="1324" name="Google Shape;1324;p117"/>
            <p:cNvSpPr txBox="1"/>
            <p:nvPr/>
          </p:nvSpPr>
          <p:spPr>
            <a:xfrm>
              <a:off x="11537860" y="3275654"/>
              <a:ext cx="816900" cy="437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Quattrocento Sans"/>
                <a:buNone/>
              </a:pPr>
              <a:r>
                <a:rPr lang="en" sz="1400" b="0" i="0" u="none" strike="noStrike" cap="none">
                  <a:solidFill>
                    <a:srgbClr val="000000"/>
                  </a:solidFill>
                  <a:latin typeface="Quattrocento Sans"/>
                  <a:ea typeface="Quattrocento Sans"/>
                  <a:cs typeface="Quattrocento Sans"/>
                  <a:sym typeface="Quattrocento Sans"/>
                </a:rPr>
                <a:t>No</a:t>
              </a:r>
              <a:br>
                <a:rPr lang="en" sz="1400" b="0" i="0" u="none" strike="noStrike" cap="none">
                  <a:solidFill>
                    <a:srgbClr val="000000"/>
                  </a:solidFill>
                  <a:latin typeface="Quattrocento Sans"/>
                  <a:ea typeface="Quattrocento Sans"/>
                  <a:cs typeface="Quattrocento Sans"/>
                  <a:sym typeface="Quattrocento Sans"/>
                </a:rPr>
              </a:br>
              <a:r>
                <a:rPr lang="en" sz="1400" b="0" i="0" u="none" strike="noStrike" cap="none">
                  <a:solidFill>
                    <a:srgbClr val="000000"/>
                  </a:solidFill>
                  <a:latin typeface="Quattrocento Sans"/>
                  <a:ea typeface="Quattrocento Sans"/>
                  <a:cs typeface="Quattrocento Sans"/>
                  <a:sym typeface="Quattrocento Sans"/>
                </a:rPr>
                <a:t>throttling</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sp>
        <p:nvSpPr>
          <p:cNvPr id="1329" name="Google Shape;1329;p118"/>
          <p:cNvSpPr txBox="1">
            <a:spLocks noGrp="1"/>
          </p:cNvSpPr>
          <p:nvPr>
            <p:ph type="title"/>
          </p:nvPr>
        </p:nvSpPr>
        <p:spPr>
          <a:xfrm>
            <a:off x="125825" y="0"/>
            <a:ext cx="84393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AGENDA</a:t>
            </a:r>
            <a:endParaRPr sz="1700" b="0" i="0" u="none" strike="noStrike" cap="none">
              <a:solidFill>
                <a:srgbClr val="BB2938"/>
              </a:solidFill>
              <a:latin typeface="Lato"/>
              <a:ea typeface="Lato"/>
              <a:cs typeface="Lato"/>
              <a:sym typeface="Lato"/>
            </a:endParaRPr>
          </a:p>
        </p:txBody>
      </p:sp>
      <p:sp>
        <p:nvSpPr>
          <p:cNvPr id="1330" name="Google Shape;1330;p118"/>
          <p:cNvSpPr txBox="1"/>
          <p:nvPr/>
        </p:nvSpPr>
        <p:spPr>
          <a:xfrm>
            <a:off x="4582000" y="618750"/>
            <a:ext cx="4016700" cy="43701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Lixar Intro</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Review Cosmos DB </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Resource Hierarchy</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LAB - Querying Cosmos DB </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Request Units</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800" b="1" dirty="0">
                <a:solidFill>
                  <a:srgbClr val="595959"/>
                </a:solidFill>
                <a:latin typeface="Lato"/>
                <a:ea typeface="Lato"/>
                <a:cs typeface="Lato"/>
                <a:sym typeface="Lato"/>
              </a:rPr>
              <a:t>Partitioning </a:t>
            </a:r>
            <a:endParaRPr sz="1800" b="1" dirty="0">
              <a:solidFill>
                <a:srgbClr val="595959"/>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Modeling and Planning </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LAB - Change Feed</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LAB -Spark Connector </a:t>
            </a:r>
            <a:endParaRPr sz="1600" b="1"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Troubleshooting</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Security and GDPR</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Wrap Up</a:t>
            </a:r>
            <a:endParaRPr sz="1600" dirty="0">
              <a:solidFill>
                <a:schemeClr val="bg1">
                  <a:lumMod val="75000"/>
                </a:schemeClr>
              </a:solidFill>
              <a:latin typeface="Lato"/>
              <a:ea typeface="Lato"/>
              <a:cs typeface="Lato"/>
              <a:sym typeface="Lato"/>
            </a:endParaRPr>
          </a:p>
        </p:txBody>
      </p:sp>
      <p:cxnSp>
        <p:nvCxnSpPr>
          <p:cNvPr id="1331" name="Google Shape;1331;p118"/>
          <p:cNvCxnSpPr/>
          <p:nvPr/>
        </p:nvCxnSpPr>
        <p:spPr>
          <a:xfrm rot="10800000">
            <a:off x="4401125" y="649750"/>
            <a:ext cx="54000" cy="4215300"/>
          </a:xfrm>
          <a:prstGeom prst="straightConnector1">
            <a:avLst/>
          </a:prstGeom>
          <a:noFill/>
          <a:ln w="19050" cap="flat" cmpd="sng">
            <a:solidFill>
              <a:srgbClr val="BB2938"/>
            </a:solidFill>
            <a:prstDash val="solid"/>
            <a:round/>
            <a:headEnd type="none" w="med" len="med"/>
            <a:tailEnd type="none" w="med" len="med"/>
          </a:ln>
        </p:spPr>
      </p:cxnSp>
      <p:pic>
        <p:nvPicPr>
          <p:cNvPr id="1332" name="Google Shape;1332;p118"/>
          <p:cNvPicPr preferRelativeResize="0"/>
          <p:nvPr/>
        </p:nvPicPr>
        <p:blipFill>
          <a:blip r:embed="rId3">
            <a:alphaModFix/>
          </a:blip>
          <a:stretch>
            <a:fillRect/>
          </a:stretch>
        </p:blipFill>
        <p:spPr>
          <a:xfrm>
            <a:off x="0" y="464100"/>
            <a:ext cx="4087600" cy="46794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36"/>
        <p:cNvGrpSpPr/>
        <p:nvPr/>
      </p:nvGrpSpPr>
      <p:grpSpPr>
        <a:xfrm>
          <a:off x="0" y="0"/>
          <a:ext cx="0" cy="0"/>
          <a:chOff x="0" y="0"/>
          <a:chExt cx="0" cy="0"/>
        </a:xfrm>
      </p:grpSpPr>
      <p:sp>
        <p:nvSpPr>
          <p:cNvPr id="1337" name="Google Shape;1337;p119"/>
          <p:cNvSpPr/>
          <p:nvPr/>
        </p:nvSpPr>
        <p:spPr>
          <a:xfrm>
            <a:off x="2890625" y="464100"/>
            <a:ext cx="5673600" cy="4679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1338" name="Google Shape;1338;p119"/>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C11521"/>
              </a:buClr>
              <a:buSzPts val="1100"/>
              <a:buFont typeface="Lato"/>
              <a:buNone/>
            </a:pPr>
            <a:r>
              <a:rPr lang="en">
                <a:solidFill>
                  <a:srgbClr val="BB2938"/>
                </a:solidFill>
              </a:rPr>
              <a:t>Partitions  </a:t>
            </a:r>
            <a:endParaRPr>
              <a:solidFill>
                <a:srgbClr val="BB2938"/>
              </a:solidFill>
            </a:endParaRPr>
          </a:p>
        </p:txBody>
      </p:sp>
      <p:sp>
        <p:nvSpPr>
          <p:cNvPr id="1339" name="Google Shape;1339;p119"/>
          <p:cNvSpPr/>
          <p:nvPr/>
        </p:nvSpPr>
        <p:spPr>
          <a:xfrm>
            <a:off x="671999" y="1146582"/>
            <a:ext cx="1252331" cy="1914939"/>
          </a:xfrm>
          <a:prstGeom prst="flowChartMagneticDisk">
            <a:avLst/>
          </a:prstGeom>
          <a:solidFill>
            <a:srgbClr val="008DB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340" name="Google Shape;1340;p119"/>
          <p:cNvSpPr txBox="1"/>
          <p:nvPr/>
        </p:nvSpPr>
        <p:spPr>
          <a:xfrm>
            <a:off x="291450" y="3370400"/>
            <a:ext cx="2599200" cy="114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r>
              <a:rPr lang="en" sz="1000" b="0" i="0" u="none" strike="noStrike" cap="none">
                <a:solidFill>
                  <a:srgbClr val="595959"/>
                </a:solidFill>
                <a:latin typeface="Lato"/>
                <a:ea typeface="Lato"/>
                <a:cs typeface="Lato"/>
                <a:sym typeface="Lato"/>
              </a:rPr>
              <a:t>| </a:t>
            </a:r>
            <a:r>
              <a:rPr lang="en" sz="1000">
                <a:solidFill>
                  <a:srgbClr val="595959"/>
                </a:solidFill>
                <a:latin typeface="Lato"/>
                <a:ea typeface="Lato"/>
                <a:cs typeface="Lato"/>
                <a:sym typeface="Lato"/>
              </a:rPr>
              <a:t>Cosmos DB Container (e.g. Collection)</a:t>
            </a:r>
            <a:endParaRPr sz="1000" b="0" i="0" u="none" strike="noStrike" cap="none">
              <a:solidFill>
                <a:srgbClr val="595959"/>
              </a:solidFill>
              <a:latin typeface="Lato"/>
              <a:ea typeface="Lato"/>
              <a:cs typeface="Lato"/>
              <a:sym typeface="Lato"/>
            </a:endParaRPr>
          </a:p>
          <a:p>
            <a:pPr marL="0" marR="0" lvl="0" indent="0" algn="ctr" rtl="0">
              <a:lnSpc>
                <a:spcPct val="100000"/>
              </a:lnSpc>
              <a:spcBef>
                <a:spcPts val="500"/>
              </a:spcBef>
              <a:spcAft>
                <a:spcPts val="500"/>
              </a:spcAft>
              <a:buClr>
                <a:srgbClr val="000000"/>
              </a:buClr>
              <a:buSzPts val="1000"/>
              <a:buFont typeface="Arial"/>
              <a:buNone/>
            </a:pPr>
            <a:endParaRPr sz="1000" b="0" i="0" u="none" strike="noStrike" cap="none">
              <a:solidFill>
                <a:srgbClr val="595959"/>
              </a:solidFill>
              <a:latin typeface="Lato"/>
              <a:ea typeface="Lato"/>
              <a:cs typeface="Lato"/>
              <a:sym typeface="Lato"/>
            </a:endParaRPr>
          </a:p>
        </p:txBody>
      </p:sp>
      <p:pic>
        <p:nvPicPr>
          <p:cNvPr id="1341" name="Google Shape;1341;p119"/>
          <p:cNvPicPr preferRelativeResize="0"/>
          <p:nvPr/>
        </p:nvPicPr>
        <p:blipFill>
          <a:blip r:embed="rId3">
            <a:alphaModFix/>
          </a:blip>
          <a:stretch>
            <a:fillRect/>
          </a:stretch>
        </p:blipFill>
        <p:spPr>
          <a:xfrm>
            <a:off x="319749" y="1853225"/>
            <a:ext cx="1956825" cy="1027325"/>
          </a:xfrm>
          <a:prstGeom prst="rect">
            <a:avLst/>
          </a:prstGeom>
          <a:noFill/>
          <a:ln>
            <a:noFill/>
          </a:ln>
        </p:spPr>
      </p:pic>
      <p:pic>
        <p:nvPicPr>
          <p:cNvPr id="1342" name="Google Shape;1342;p119"/>
          <p:cNvPicPr preferRelativeResize="0"/>
          <p:nvPr/>
        </p:nvPicPr>
        <p:blipFill rotWithShape="1">
          <a:blip r:embed="rId4">
            <a:alphaModFix/>
          </a:blip>
          <a:srcRect/>
          <a:stretch/>
        </p:blipFill>
        <p:spPr>
          <a:xfrm>
            <a:off x="2969887" y="884474"/>
            <a:ext cx="5515075" cy="29648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46"/>
        <p:cNvGrpSpPr/>
        <p:nvPr/>
      </p:nvGrpSpPr>
      <p:grpSpPr>
        <a:xfrm>
          <a:off x="0" y="0"/>
          <a:ext cx="0" cy="0"/>
          <a:chOff x="0" y="0"/>
          <a:chExt cx="0" cy="0"/>
        </a:xfrm>
      </p:grpSpPr>
      <p:sp>
        <p:nvSpPr>
          <p:cNvPr id="1347" name="Google Shape;1347;p120"/>
          <p:cNvSpPr/>
          <p:nvPr/>
        </p:nvSpPr>
        <p:spPr>
          <a:xfrm>
            <a:off x="2890625" y="464100"/>
            <a:ext cx="5673600" cy="4679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1348" name="Google Shape;1348;p120"/>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C11521"/>
              </a:buClr>
              <a:buSzPts val="1100"/>
              <a:buFont typeface="Lato"/>
              <a:buNone/>
            </a:pPr>
            <a:r>
              <a:rPr lang="en">
                <a:solidFill>
                  <a:srgbClr val="BB2938"/>
                </a:solidFill>
              </a:rPr>
              <a:t>Partitions Scheme - </a:t>
            </a:r>
            <a:r>
              <a:rPr lang="en" b="1">
                <a:solidFill>
                  <a:srgbClr val="BB2938"/>
                </a:solidFill>
              </a:rPr>
              <a:t>Top </a:t>
            </a:r>
            <a:r>
              <a:rPr lang="en">
                <a:solidFill>
                  <a:srgbClr val="BB2938"/>
                </a:solidFill>
              </a:rPr>
              <a:t>Most Design Decision </a:t>
            </a:r>
            <a:endParaRPr>
              <a:solidFill>
                <a:srgbClr val="BB2938"/>
              </a:solidFill>
            </a:endParaRPr>
          </a:p>
        </p:txBody>
      </p:sp>
      <p:sp>
        <p:nvSpPr>
          <p:cNvPr id="1349" name="Google Shape;1349;p120"/>
          <p:cNvSpPr/>
          <p:nvPr/>
        </p:nvSpPr>
        <p:spPr>
          <a:xfrm>
            <a:off x="671999" y="1146582"/>
            <a:ext cx="1252331" cy="1914939"/>
          </a:xfrm>
          <a:prstGeom prst="flowChartMagneticDisk">
            <a:avLst/>
          </a:prstGeom>
          <a:solidFill>
            <a:srgbClr val="008DB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350" name="Google Shape;1350;p120"/>
          <p:cNvSpPr txBox="1"/>
          <p:nvPr/>
        </p:nvSpPr>
        <p:spPr>
          <a:xfrm>
            <a:off x="291450" y="3370400"/>
            <a:ext cx="2599200" cy="114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r>
              <a:rPr lang="en" sz="1000" b="0" i="0" u="none" strike="noStrike" cap="none">
                <a:solidFill>
                  <a:srgbClr val="595959"/>
                </a:solidFill>
                <a:latin typeface="Lato"/>
                <a:ea typeface="Lato"/>
                <a:cs typeface="Lato"/>
                <a:sym typeface="Lato"/>
              </a:rPr>
              <a:t>| </a:t>
            </a:r>
            <a:r>
              <a:rPr lang="en" sz="1000">
                <a:solidFill>
                  <a:srgbClr val="595959"/>
                </a:solidFill>
                <a:latin typeface="Lato"/>
                <a:ea typeface="Lato"/>
                <a:cs typeface="Lato"/>
                <a:sym typeface="Lato"/>
              </a:rPr>
              <a:t>Cosmos DB Container (e.g. Collection)</a:t>
            </a:r>
            <a:endParaRPr sz="1000" b="0" i="0" u="none" strike="noStrike" cap="none">
              <a:solidFill>
                <a:srgbClr val="595959"/>
              </a:solidFill>
              <a:latin typeface="Lato"/>
              <a:ea typeface="Lato"/>
              <a:cs typeface="Lato"/>
              <a:sym typeface="Lato"/>
            </a:endParaRPr>
          </a:p>
          <a:p>
            <a:pPr marL="0" marR="0" lvl="0" indent="0" algn="ctr" rtl="0">
              <a:lnSpc>
                <a:spcPct val="100000"/>
              </a:lnSpc>
              <a:spcBef>
                <a:spcPts val="500"/>
              </a:spcBef>
              <a:spcAft>
                <a:spcPts val="500"/>
              </a:spcAft>
              <a:buClr>
                <a:srgbClr val="000000"/>
              </a:buClr>
              <a:buSzPts val="1000"/>
              <a:buFont typeface="Arial"/>
              <a:buNone/>
            </a:pPr>
            <a:endParaRPr sz="1000" b="0" i="0" u="none" strike="noStrike" cap="none">
              <a:solidFill>
                <a:srgbClr val="595959"/>
              </a:solidFill>
              <a:latin typeface="Lato"/>
              <a:ea typeface="Lato"/>
              <a:cs typeface="Lato"/>
              <a:sym typeface="Lato"/>
            </a:endParaRPr>
          </a:p>
        </p:txBody>
      </p:sp>
      <p:pic>
        <p:nvPicPr>
          <p:cNvPr id="1351" name="Google Shape;1351;p120"/>
          <p:cNvPicPr preferRelativeResize="0"/>
          <p:nvPr/>
        </p:nvPicPr>
        <p:blipFill>
          <a:blip r:embed="rId3">
            <a:alphaModFix/>
          </a:blip>
          <a:stretch>
            <a:fillRect/>
          </a:stretch>
        </p:blipFill>
        <p:spPr>
          <a:xfrm>
            <a:off x="319749" y="1853225"/>
            <a:ext cx="1956825" cy="1027325"/>
          </a:xfrm>
          <a:prstGeom prst="rect">
            <a:avLst/>
          </a:prstGeom>
          <a:noFill/>
          <a:ln>
            <a:noFill/>
          </a:ln>
        </p:spPr>
      </p:pic>
      <p:pic>
        <p:nvPicPr>
          <p:cNvPr id="1352" name="Google Shape;1352;p120"/>
          <p:cNvPicPr preferRelativeResize="0"/>
          <p:nvPr/>
        </p:nvPicPr>
        <p:blipFill rotWithShape="1">
          <a:blip r:embed="rId4">
            <a:alphaModFix/>
          </a:blip>
          <a:srcRect/>
          <a:stretch/>
        </p:blipFill>
        <p:spPr>
          <a:xfrm>
            <a:off x="4002401" y="641860"/>
            <a:ext cx="1956825" cy="4323891"/>
          </a:xfrm>
          <a:prstGeom prst="rect">
            <a:avLst/>
          </a:prstGeom>
          <a:noFill/>
          <a:ln>
            <a:noFill/>
          </a:ln>
        </p:spPr>
      </p:pic>
      <p:sp>
        <p:nvSpPr>
          <p:cNvPr id="1353" name="Google Shape;1353;p120"/>
          <p:cNvSpPr/>
          <p:nvPr/>
        </p:nvSpPr>
        <p:spPr>
          <a:xfrm>
            <a:off x="3805975" y="2597425"/>
            <a:ext cx="2264400" cy="464100"/>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sp>
        <p:nvSpPr>
          <p:cNvPr id="1358" name="Google Shape;1358;p121"/>
          <p:cNvSpPr/>
          <p:nvPr/>
        </p:nvSpPr>
        <p:spPr>
          <a:xfrm>
            <a:off x="2890650" y="464100"/>
            <a:ext cx="5709600" cy="4679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1359" name="Google Shape;1359;p121"/>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C11521"/>
              </a:buClr>
              <a:buSzPts val="1100"/>
              <a:buFont typeface="Lato"/>
              <a:buNone/>
            </a:pPr>
            <a:r>
              <a:rPr lang="en">
                <a:solidFill>
                  <a:srgbClr val="BB2938"/>
                </a:solidFill>
              </a:rPr>
              <a:t>Partitions </a:t>
            </a:r>
            <a:endParaRPr>
              <a:solidFill>
                <a:srgbClr val="BB2938"/>
              </a:solidFill>
            </a:endParaRPr>
          </a:p>
        </p:txBody>
      </p:sp>
      <p:sp>
        <p:nvSpPr>
          <p:cNvPr id="1360" name="Google Shape;1360;p121"/>
          <p:cNvSpPr/>
          <p:nvPr/>
        </p:nvSpPr>
        <p:spPr>
          <a:xfrm>
            <a:off x="671999" y="1146582"/>
            <a:ext cx="1252331" cy="1914939"/>
          </a:xfrm>
          <a:prstGeom prst="flowChartMagneticDisk">
            <a:avLst/>
          </a:prstGeom>
          <a:solidFill>
            <a:srgbClr val="008DB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361" name="Google Shape;1361;p121"/>
          <p:cNvSpPr txBox="1"/>
          <p:nvPr/>
        </p:nvSpPr>
        <p:spPr>
          <a:xfrm>
            <a:off x="291450" y="3370400"/>
            <a:ext cx="2599200" cy="114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r>
              <a:rPr lang="en" sz="1000" b="0" i="0" u="none" strike="noStrike" cap="none">
                <a:solidFill>
                  <a:srgbClr val="595959"/>
                </a:solidFill>
                <a:latin typeface="Lato"/>
                <a:ea typeface="Lato"/>
                <a:cs typeface="Lato"/>
                <a:sym typeface="Lato"/>
              </a:rPr>
              <a:t>| </a:t>
            </a:r>
            <a:r>
              <a:rPr lang="en" sz="1000">
                <a:solidFill>
                  <a:srgbClr val="595959"/>
                </a:solidFill>
                <a:latin typeface="Lato"/>
                <a:ea typeface="Lato"/>
                <a:cs typeface="Lato"/>
                <a:sym typeface="Lato"/>
              </a:rPr>
              <a:t>Cosmos DB Container (e.g. Collection)</a:t>
            </a:r>
            <a:endParaRPr sz="1000" b="0" i="0" u="none" strike="noStrike" cap="none">
              <a:solidFill>
                <a:srgbClr val="595959"/>
              </a:solidFill>
              <a:latin typeface="Lato"/>
              <a:ea typeface="Lato"/>
              <a:cs typeface="Lato"/>
              <a:sym typeface="Lato"/>
            </a:endParaRPr>
          </a:p>
          <a:p>
            <a:pPr marL="0" marR="0" lvl="0" indent="0" algn="ctr" rtl="0">
              <a:lnSpc>
                <a:spcPct val="100000"/>
              </a:lnSpc>
              <a:spcBef>
                <a:spcPts val="500"/>
              </a:spcBef>
              <a:spcAft>
                <a:spcPts val="500"/>
              </a:spcAft>
              <a:buClr>
                <a:srgbClr val="000000"/>
              </a:buClr>
              <a:buSzPts val="1000"/>
              <a:buFont typeface="Arial"/>
              <a:buNone/>
            </a:pPr>
            <a:endParaRPr sz="1000" b="0" i="0" u="none" strike="noStrike" cap="none">
              <a:solidFill>
                <a:srgbClr val="595959"/>
              </a:solidFill>
              <a:latin typeface="Lato"/>
              <a:ea typeface="Lato"/>
              <a:cs typeface="Lato"/>
              <a:sym typeface="Lato"/>
            </a:endParaRPr>
          </a:p>
        </p:txBody>
      </p:sp>
      <p:pic>
        <p:nvPicPr>
          <p:cNvPr id="1362" name="Google Shape;1362;p121"/>
          <p:cNvPicPr preferRelativeResize="0"/>
          <p:nvPr/>
        </p:nvPicPr>
        <p:blipFill>
          <a:blip r:embed="rId3">
            <a:alphaModFix/>
          </a:blip>
          <a:stretch>
            <a:fillRect/>
          </a:stretch>
        </p:blipFill>
        <p:spPr>
          <a:xfrm>
            <a:off x="319749" y="1853225"/>
            <a:ext cx="1956825" cy="1027325"/>
          </a:xfrm>
          <a:prstGeom prst="rect">
            <a:avLst/>
          </a:prstGeom>
          <a:noFill/>
          <a:ln>
            <a:noFill/>
          </a:ln>
        </p:spPr>
      </p:pic>
      <p:sp>
        <p:nvSpPr>
          <p:cNvPr id="1363" name="Google Shape;1363;p121"/>
          <p:cNvSpPr txBox="1"/>
          <p:nvPr/>
        </p:nvSpPr>
        <p:spPr>
          <a:xfrm>
            <a:off x="3670225" y="620600"/>
            <a:ext cx="1753500" cy="3147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r>
              <a:rPr lang="en" sz="1200" i="0" u="none" strike="noStrike" cap="none">
                <a:solidFill>
                  <a:srgbClr val="000000"/>
                </a:solidFill>
                <a:latin typeface="Lato"/>
                <a:ea typeface="Lato"/>
                <a:cs typeface="Lato"/>
                <a:sym typeface="Lato"/>
              </a:rPr>
              <a:t>Partition Key: User Id</a:t>
            </a:r>
            <a:endParaRPr sz="1200">
              <a:latin typeface="Lato"/>
              <a:ea typeface="Lato"/>
              <a:cs typeface="Lato"/>
              <a:sym typeface="Lato"/>
            </a:endParaRPr>
          </a:p>
        </p:txBody>
      </p:sp>
      <p:sp>
        <p:nvSpPr>
          <p:cNvPr id="1364" name="Google Shape;1364;p121"/>
          <p:cNvSpPr txBox="1"/>
          <p:nvPr/>
        </p:nvSpPr>
        <p:spPr>
          <a:xfrm>
            <a:off x="6195900" y="1047375"/>
            <a:ext cx="2301000" cy="3147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r>
              <a:rPr lang="en" sz="1200" i="0" u="none" strike="noStrike" cap="none">
                <a:solidFill>
                  <a:srgbClr val="000000"/>
                </a:solidFill>
                <a:latin typeface="Lato"/>
                <a:ea typeface="Lato"/>
                <a:cs typeface="Lato"/>
                <a:sym typeface="Lato"/>
              </a:rPr>
              <a:t>Logical Partitioning Abstraction</a:t>
            </a:r>
            <a:endParaRPr sz="1200">
              <a:latin typeface="Lato"/>
              <a:ea typeface="Lato"/>
              <a:cs typeface="Lato"/>
              <a:sym typeface="Lato"/>
            </a:endParaRPr>
          </a:p>
        </p:txBody>
      </p:sp>
      <p:cxnSp>
        <p:nvCxnSpPr>
          <p:cNvPr id="1365" name="Google Shape;1365;p121"/>
          <p:cNvCxnSpPr>
            <a:stCxn id="1363" idx="2"/>
            <a:endCxn id="1366" idx="0"/>
          </p:cNvCxnSpPr>
          <p:nvPr/>
        </p:nvCxnSpPr>
        <p:spPr>
          <a:xfrm>
            <a:off x="4546975" y="935300"/>
            <a:ext cx="0" cy="1488300"/>
          </a:xfrm>
          <a:prstGeom prst="straightConnector1">
            <a:avLst/>
          </a:prstGeom>
          <a:noFill/>
          <a:ln w="9525" cap="flat" cmpd="sng">
            <a:solidFill>
              <a:srgbClr val="4472C4"/>
            </a:solidFill>
            <a:prstDash val="solid"/>
            <a:miter lim="800000"/>
            <a:headEnd type="none" w="sm" len="sm"/>
            <a:tailEnd type="triangle" w="med" len="med"/>
          </a:ln>
        </p:spPr>
      </p:cxnSp>
      <p:sp>
        <p:nvSpPr>
          <p:cNvPr id="1367" name="Google Shape;1367;p121"/>
          <p:cNvSpPr txBox="1"/>
          <p:nvPr/>
        </p:nvSpPr>
        <p:spPr>
          <a:xfrm>
            <a:off x="6589800" y="2828275"/>
            <a:ext cx="1907100" cy="5112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r>
              <a:rPr lang="en" sz="1200" i="0" u="none" strike="noStrike" cap="none">
                <a:solidFill>
                  <a:srgbClr val="000000"/>
                </a:solidFill>
                <a:latin typeface="Lato"/>
                <a:ea typeface="Lato"/>
                <a:cs typeface="Lato"/>
                <a:sym typeface="Lato"/>
              </a:rPr>
              <a:t>Behind the Scenes:</a:t>
            </a:r>
            <a:r>
              <a:rPr lang="en" sz="1200">
                <a:latin typeface="Lato"/>
                <a:ea typeface="Lato"/>
                <a:cs typeface="Lato"/>
                <a:sym typeface="Lato"/>
              </a:rPr>
              <a:t> </a:t>
            </a:r>
            <a:endParaRPr sz="1200">
              <a:latin typeface="Lato"/>
              <a:ea typeface="Lato"/>
              <a:cs typeface="Lato"/>
              <a:sym typeface="Lato"/>
            </a:endParaRPr>
          </a:p>
          <a:p>
            <a:pPr marL="0" marR="0" lvl="0" indent="0" algn="l" rtl="0">
              <a:lnSpc>
                <a:spcPct val="100000"/>
              </a:lnSpc>
              <a:spcBef>
                <a:spcPts val="0"/>
              </a:spcBef>
              <a:spcAft>
                <a:spcPts val="0"/>
              </a:spcAft>
              <a:buClr>
                <a:srgbClr val="000000"/>
              </a:buClr>
              <a:buSzPts val="1800"/>
              <a:buFont typeface="Calibri"/>
              <a:buNone/>
            </a:pPr>
            <a:r>
              <a:rPr lang="en" sz="1200">
                <a:latin typeface="Lato"/>
                <a:ea typeface="Lato"/>
                <a:cs typeface="Lato"/>
                <a:sym typeface="Lato"/>
              </a:rPr>
              <a:t>      </a:t>
            </a:r>
            <a:r>
              <a:rPr lang="en" sz="1200" i="0" u="none" strike="noStrike" cap="none">
                <a:solidFill>
                  <a:srgbClr val="000000"/>
                </a:solidFill>
                <a:latin typeface="Lato"/>
                <a:ea typeface="Lato"/>
                <a:cs typeface="Lato"/>
                <a:sym typeface="Lato"/>
              </a:rPr>
              <a:t>Physical Partition Sets</a:t>
            </a:r>
            <a:endParaRPr sz="1200">
              <a:latin typeface="Lato"/>
              <a:ea typeface="Lato"/>
              <a:cs typeface="Lato"/>
              <a:sym typeface="Lato"/>
            </a:endParaRPr>
          </a:p>
        </p:txBody>
      </p:sp>
      <p:sp>
        <p:nvSpPr>
          <p:cNvPr id="1366" name="Google Shape;1366;p121"/>
          <p:cNvSpPr txBox="1"/>
          <p:nvPr/>
        </p:nvSpPr>
        <p:spPr>
          <a:xfrm>
            <a:off x="3966925" y="2423588"/>
            <a:ext cx="1160100" cy="3147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r>
              <a:rPr lang="en" sz="1200" i="0" u="none" strike="noStrike" cap="none">
                <a:solidFill>
                  <a:srgbClr val="000000"/>
                </a:solidFill>
                <a:latin typeface="Lato"/>
                <a:ea typeface="Lato"/>
                <a:cs typeface="Lato"/>
                <a:sym typeface="Lato"/>
              </a:rPr>
              <a:t>hash(User Id)</a:t>
            </a:r>
            <a:endParaRPr sz="1200">
              <a:latin typeface="Lato"/>
              <a:ea typeface="Lato"/>
              <a:cs typeface="Lato"/>
              <a:sym typeface="Lato"/>
            </a:endParaRPr>
          </a:p>
        </p:txBody>
      </p:sp>
      <p:cxnSp>
        <p:nvCxnSpPr>
          <p:cNvPr id="1368" name="Google Shape;1368;p121"/>
          <p:cNvCxnSpPr/>
          <p:nvPr/>
        </p:nvCxnSpPr>
        <p:spPr>
          <a:xfrm>
            <a:off x="3044400" y="4201400"/>
            <a:ext cx="5452500" cy="25200"/>
          </a:xfrm>
          <a:prstGeom prst="straightConnector1">
            <a:avLst/>
          </a:prstGeom>
          <a:noFill/>
          <a:ln w="76200" cap="flat" cmpd="sng">
            <a:solidFill>
              <a:srgbClr val="4472C4"/>
            </a:solidFill>
            <a:prstDash val="solid"/>
            <a:miter lim="800000"/>
            <a:headEnd type="triangle" w="med" len="med"/>
            <a:tailEnd type="triangle" w="med" len="med"/>
          </a:ln>
        </p:spPr>
      </p:cxnSp>
      <p:cxnSp>
        <p:nvCxnSpPr>
          <p:cNvPr id="1369" name="Google Shape;1369;p121"/>
          <p:cNvCxnSpPr>
            <a:stCxn id="1366" idx="2"/>
          </p:cNvCxnSpPr>
          <p:nvPr/>
        </p:nvCxnSpPr>
        <p:spPr>
          <a:xfrm flipH="1">
            <a:off x="3698875" y="2738288"/>
            <a:ext cx="848100" cy="1236300"/>
          </a:xfrm>
          <a:prstGeom prst="straightConnector1">
            <a:avLst/>
          </a:prstGeom>
          <a:noFill/>
          <a:ln w="9525" cap="flat" cmpd="sng">
            <a:solidFill>
              <a:srgbClr val="4472C4"/>
            </a:solidFill>
            <a:prstDash val="solid"/>
            <a:miter lim="800000"/>
            <a:headEnd type="none" w="sm" len="sm"/>
            <a:tailEnd type="triangle" w="med" len="med"/>
          </a:ln>
        </p:spPr>
      </p:cxnSp>
      <p:cxnSp>
        <p:nvCxnSpPr>
          <p:cNvPr id="1370" name="Google Shape;1370;p121"/>
          <p:cNvCxnSpPr>
            <a:stCxn id="1366" idx="2"/>
          </p:cNvCxnSpPr>
          <p:nvPr/>
        </p:nvCxnSpPr>
        <p:spPr>
          <a:xfrm>
            <a:off x="4546975" y="2738288"/>
            <a:ext cx="204000" cy="1244700"/>
          </a:xfrm>
          <a:prstGeom prst="straightConnector1">
            <a:avLst/>
          </a:prstGeom>
          <a:noFill/>
          <a:ln w="9525" cap="flat" cmpd="sng">
            <a:solidFill>
              <a:srgbClr val="4472C4"/>
            </a:solidFill>
            <a:prstDash val="solid"/>
            <a:miter lim="800000"/>
            <a:headEnd type="none" w="sm" len="sm"/>
            <a:tailEnd type="triangle" w="med" len="med"/>
          </a:ln>
        </p:spPr>
      </p:cxnSp>
      <p:cxnSp>
        <p:nvCxnSpPr>
          <p:cNvPr id="1371" name="Google Shape;1371;p121"/>
          <p:cNvCxnSpPr>
            <a:stCxn id="1366" idx="2"/>
          </p:cNvCxnSpPr>
          <p:nvPr/>
        </p:nvCxnSpPr>
        <p:spPr>
          <a:xfrm>
            <a:off x="4546975" y="2738288"/>
            <a:ext cx="3126600" cy="1219500"/>
          </a:xfrm>
          <a:prstGeom prst="straightConnector1">
            <a:avLst/>
          </a:prstGeom>
          <a:noFill/>
          <a:ln w="9525" cap="flat" cmpd="sng">
            <a:solidFill>
              <a:srgbClr val="4472C4"/>
            </a:solidFill>
            <a:prstDash val="solid"/>
            <a:miter lim="800000"/>
            <a:headEnd type="none" w="sm" len="sm"/>
            <a:tailEnd type="triangle" w="med" len="med"/>
          </a:ln>
        </p:spPr>
      </p:cxnSp>
      <p:cxnSp>
        <p:nvCxnSpPr>
          <p:cNvPr id="1372" name="Google Shape;1372;p121"/>
          <p:cNvCxnSpPr>
            <a:stCxn id="1366" idx="2"/>
          </p:cNvCxnSpPr>
          <p:nvPr/>
        </p:nvCxnSpPr>
        <p:spPr>
          <a:xfrm>
            <a:off x="4546975" y="2738288"/>
            <a:ext cx="1506600" cy="1194600"/>
          </a:xfrm>
          <a:prstGeom prst="straightConnector1">
            <a:avLst/>
          </a:prstGeom>
          <a:noFill/>
          <a:ln w="9525" cap="flat" cmpd="sng">
            <a:solidFill>
              <a:srgbClr val="4472C4"/>
            </a:solidFill>
            <a:prstDash val="solid"/>
            <a:miter lim="800000"/>
            <a:headEnd type="none" w="sm" len="sm"/>
            <a:tailEnd type="triangle" w="med" len="med"/>
          </a:ln>
        </p:spPr>
      </p:cxnSp>
      <p:cxnSp>
        <p:nvCxnSpPr>
          <p:cNvPr id="1373" name="Google Shape;1373;p121"/>
          <p:cNvCxnSpPr/>
          <p:nvPr/>
        </p:nvCxnSpPr>
        <p:spPr>
          <a:xfrm rot="10800000">
            <a:off x="3056125" y="1945350"/>
            <a:ext cx="5377200" cy="25200"/>
          </a:xfrm>
          <a:prstGeom prst="straightConnector1">
            <a:avLst/>
          </a:prstGeom>
          <a:noFill/>
          <a:ln w="19050" cap="flat" cmpd="sng">
            <a:solidFill>
              <a:srgbClr val="BB2938"/>
            </a:solidFill>
            <a:prstDash val="solid"/>
            <a:round/>
            <a:headEnd type="none" w="med" len="med"/>
            <a:tailEnd type="none" w="med" len="med"/>
          </a:ln>
        </p:spPr>
      </p:cxnSp>
      <p:sp>
        <p:nvSpPr>
          <p:cNvPr id="1374" name="Google Shape;1374;p121"/>
          <p:cNvSpPr txBox="1"/>
          <p:nvPr/>
        </p:nvSpPr>
        <p:spPr>
          <a:xfrm>
            <a:off x="3297600" y="4495100"/>
            <a:ext cx="5199300" cy="464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r>
              <a:rPr lang="en" sz="1800" b="0" i="0" u="none" strike="noStrike" cap="none">
                <a:solidFill>
                  <a:srgbClr val="000000"/>
                </a:solidFill>
                <a:latin typeface="Calibri"/>
                <a:ea typeface="Calibri"/>
                <a:cs typeface="Calibri"/>
                <a:sym typeface="Calibri"/>
              </a:rPr>
              <a:t>P</a:t>
            </a:r>
            <a:r>
              <a:rPr lang="en" sz="1200" i="0" u="none" strike="noStrike" cap="none">
                <a:solidFill>
                  <a:srgbClr val="000000"/>
                </a:solidFill>
                <a:latin typeface="Lato"/>
                <a:ea typeface="Lato"/>
                <a:cs typeface="Lato"/>
                <a:sym typeface="Lato"/>
              </a:rPr>
              <a:t>suedo-random distribution of data over range of possible hashed  values</a:t>
            </a:r>
            <a:endParaRPr sz="1200">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78"/>
        <p:cNvGrpSpPr/>
        <p:nvPr/>
      </p:nvGrpSpPr>
      <p:grpSpPr>
        <a:xfrm>
          <a:off x="0" y="0"/>
          <a:ext cx="0" cy="0"/>
          <a:chOff x="0" y="0"/>
          <a:chExt cx="0" cy="0"/>
        </a:xfrm>
      </p:grpSpPr>
      <p:sp>
        <p:nvSpPr>
          <p:cNvPr id="1379" name="Google Shape;1379;p122"/>
          <p:cNvSpPr/>
          <p:nvPr/>
        </p:nvSpPr>
        <p:spPr>
          <a:xfrm>
            <a:off x="2890650" y="464100"/>
            <a:ext cx="5709600" cy="4679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1380" name="Google Shape;1380;p122"/>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C11521"/>
              </a:buClr>
              <a:buSzPts val="1100"/>
              <a:buFont typeface="Lato"/>
              <a:buNone/>
            </a:pPr>
            <a:r>
              <a:rPr lang="en">
                <a:solidFill>
                  <a:srgbClr val="BB2938"/>
                </a:solidFill>
              </a:rPr>
              <a:t>Partitions - Best Practices</a:t>
            </a:r>
            <a:endParaRPr>
              <a:solidFill>
                <a:srgbClr val="BB2938"/>
              </a:solidFill>
            </a:endParaRPr>
          </a:p>
        </p:txBody>
      </p:sp>
      <p:sp>
        <p:nvSpPr>
          <p:cNvPr id="1381" name="Google Shape;1381;p122"/>
          <p:cNvSpPr/>
          <p:nvPr/>
        </p:nvSpPr>
        <p:spPr>
          <a:xfrm>
            <a:off x="713749" y="1463882"/>
            <a:ext cx="1252331" cy="1914939"/>
          </a:xfrm>
          <a:prstGeom prst="flowChartMagneticDisk">
            <a:avLst/>
          </a:prstGeom>
          <a:solidFill>
            <a:srgbClr val="008DB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382" name="Google Shape;1382;p122"/>
          <p:cNvPicPr preferRelativeResize="0"/>
          <p:nvPr/>
        </p:nvPicPr>
        <p:blipFill>
          <a:blip r:embed="rId3">
            <a:alphaModFix/>
          </a:blip>
          <a:stretch>
            <a:fillRect/>
          </a:stretch>
        </p:blipFill>
        <p:spPr>
          <a:xfrm>
            <a:off x="361499" y="2170525"/>
            <a:ext cx="1956825" cy="1027325"/>
          </a:xfrm>
          <a:prstGeom prst="rect">
            <a:avLst/>
          </a:prstGeom>
          <a:noFill/>
          <a:ln>
            <a:noFill/>
          </a:ln>
        </p:spPr>
      </p:pic>
      <p:sp>
        <p:nvSpPr>
          <p:cNvPr id="1383" name="Google Shape;1383;p122"/>
          <p:cNvSpPr txBox="1"/>
          <p:nvPr/>
        </p:nvSpPr>
        <p:spPr>
          <a:xfrm>
            <a:off x="2973300" y="998788"/>
            <a:ext cx="5544300" cy="3370800"/>
          </a:xfrm>
          <a:prstGeom prst="rect">
            <a:avLst/>
          </a:prstGeom>
          <a:noFill/>
          <a:ln>
            <a:noFill/>
          </a:ln>
        </p:spPr>
        <p:txBody>
          <a:bodyPr spcFirstLastPara="1" wrap="square" lIns="91425" tIns="91425" rIns="91425" bIns="91425" anchor="t" anchorCtr="0">
            <a:noAutofit/>
          </a:bodyPr>
          <a:lstStyle/>
          <a:p>
            <a:pPr marL="0" marR="114300" lvl="0" indent="0" algn="l" rtl="0">
              <a:lnSpc>
                <a:spcPct val="115000"/>
              </a:lnSpc>
              <a:spcBef>
                <a:spcPts val="500"/>
              </a:spcBef>
              <a:spcAft>
                <a:spcPts val="0"/>
              </a:spcAft>
              <a:buNone/>
            </a:pPr>
            <a:endParaRPr sz="1000">
              <a:solidFill>
                <a:srgbClr val="595959"/>
              </a:solidFill>
              <a:latin typeface="Lato"/>
              <a:ea typeface="Lato"/>
              <a:cs typeface="Lato"/>
              <a:sym typeface="Lato"/>
            </a:endParaRPr>
          </a:p>
          <a:p>
            <a:pPr marL="0" lvl="0" indent="0" algn="l" rtl="0">
              <a:spcBef>
                <a:spcPts val="1000"/>
              </a:spcBef>
              <a:spcAft>
                <a:spcPts val="0"/>
              </a:spcAft>
              <a:buNone/>
            </a:pPr>
            <a:r>
              <a:rPr lang="en" b="1">
                <a:solidFill>
                  <a:srgbClr val="595959"/>
                </a:solidFill>
                <a:latin typeface="Lato"/>
                <a:ea typeface="Lato"/>
                <a:cs typeface="Lato"/>
                <a:sym typeface="Lato"/>
              </a:rPr>
              <a:t>Design Goals for Choosing a Good Partition Key</a:t>
            </a:r>
            <a:endParaRPr b="1">
              <a:solidFill>
                <a:srgbClr val="595959"/>
              </a:solidFill>
              <a:latin typeface="Lato"/>
              <a:ea typeface="Lato"/>
              <a:cs typeface="Lato"/>
              <a:sym typeface="Lato"/>
            </a:endParaRPr>
          </a:p>
          <a:p>
            <a:pPr marL="457200" marR="114300" lvl="0" indent="-317500" algn="l" rtl="0">
              <a:lnSpc>
                <a:spcPct val="150000"/>
              </a:lnSpc>
              <a:spcBef>
                <a:spcPts val="1000"/>
              </a:spcBef>
              <a:spcAft>
                <a:spcPts val="0"/>
              </a:spcAft>
              <a:buClr>
                <a:srgbClr val="BB2938"/>
              </a:buClr>
              <a:buSzPts val="1400"/>
              <a:buFont typeface="Lato"/>
              <a:buChar char="|"/>
            </a:pPr>
            <a:r>
              <a:rPr lang="en">
                <a:solidFill>
                  <a:srgbClr val="595959"/>
                </a:solidFill>
                <a:latin typeface="Lato"/>
                <a:ea typeface="Lato"/>
                <a:cs typeface="Lato"/>
                <a:sym typeface="Lato"/>
              </a:rPr>
              <a:t>Distribute the overall request and storage volume.</a:t>
            </a:r>
            <a:endParaRPr>
              <a:solidFill>
                <a:srgbClr val="595959"/>
              </a:solidFill>
              <a:latin typeface="Lato"/>
              <a:ea typeface="Lato"/>
              <a:cs typeface="Lato"/>
              <a:sym typeface="Lato"/>
            </a:endParaRPr>
          </a:p>
          <a:p>
            <a:pPr marL="914400" marR="114300" lvl="1" indent="-317500" algn="l" rtl="0">
              <a:lnSpc>
                <a:spcPct val="150000"/>
              </a:lnSpc>
              <a:spcBef>
                <a:spcPts val="0"/>
              </a:spcBef>
              <a:spcAft>
                <a:spcPts val="0"/>
              </a:spcAft>
              <a:buClr>
                <a:srgbClr val="595959"/>
              </a:buClr>
              <a:buSzPts val="1400"/>
              <a:buFont typeface="Lato"/>
              <a:buChar char="○"/>
            </a:pPr>
            <a:r>
              <a:rPr lang="en">
                <a:solidFill>
                  <a:srgbClr val="595959"/>
                </a:solidFill>
                <a:latin typeface="Lato"/>
                <a:ea typeface="Lato"/>
                <a:cs typeface="Lato"/>
                <a:sym typeface="Lato"/>
              </a:rPr>
              <a:t>Avoid “hot” partition key values</a:t>
            </a:r>
            <a:endParaRPr>
              <a:solidFill>
                <a:srgbClr val="595959"/>
              </a:solidFill>
              <a:latin typeface="Lato"/>
              <a:ea typeface="Lato"/>
              <a:cs typeface="Lato"/>
              <a:sym typeface="Lato"/>
            </a:endParaRPr>
          </a:p>
          <a:p>
            <a:pPr marL="914400" marR="114300" lvl="1" indent="-317500" algn="l" rtl="0">
              <a:lnSpc>
                <a:spcPct val="150000"/>
              </a:lnSpc>
              <a:spcBef>
                <a:spcPts val="0"/>
              </a:spcBef>
              <a:spcAft>
                <a:spcPts val="0"/>
              </a:spcAft>
              <a:buClr>
                <a:srgbClr val="595959"/>
              </a:buClr>
              <a:buSzPts val="1400"/>
              <a:buFont typeface="Lato"/>
              <a:buChar char="○"/>
            </a:pPr>
            <a:r>
              <a:rPr lang="en">
                <a:solidFill>
                  <a:srgbClr val="595959"/>
                </a:solidFill>
                <a:latin typeface="Lato"/>
                <a:ea typeface="Lato"/>
                <a:cs typeface="Lato"/>
                <a:sym typeface="Lato"/>
              </a:rPr>
              <a:t>By default, there can be up to 10 GB of data per partition key value</a:t>
            </a:r>
            <a:endParaRPr>
              <a:solidFill>
                <a:srgbClr val="595959"/>
              </a:solidFill>
              <a:latin typeface="Lato"/>
              <a:ea typeface="Lato"/>
              <a:cs typeface="Lato"/>
              <a:sym typeface="Lato"/>
            </a:endParaRPr>
          </a:p>
          <a:p>
            <a:pPr marL="457200" marR="114300" lvl="0" indent="-317500" algn="l" rtl="0">
              <a:lnSpc>
                <a:spcPct val="150000"/>
              </a:lnSpc>
              <a:spcBef>
                <a:spcPts val="0"/>
              </a:spcBef>
              <a:spcAft>
                <a:spcPts val="0"/>
              </a:spcAft>
              <a:buClr>
                <a:srgbClr val="BB2938"/>
              </a:buClr>
              <a:buSzPts val="1400"/>
              <a:buFont typeface="Lato"/>
              <a:buChar char="|"/>
            </a:pPr>
            <a:r>
              <a:rPr lang="en">
                <a:solidFill>
                  <a:srgbClr val="595959"/>
                </a:solidFill>
                <a:latin typeface="Lato"/>
                <a:ea typeface="Lato"/>
                <a:cs typeface="Lato"/>
                <a:sym typeface="Lato"/>
              </a:rPr>
              <a:t>Partition Key is scope for [efficient] queries and transactions</a:t>
            </a:r>
            <a:endParaRPr>
              <a:solidFill>
                <a:srgbClr val="595959"/>
              </a:solidFill>
              <a:latin typeface="Lato"/>
              <a:ea typeface="Lato"/>
              <a:cs typeface="Lato"/>
              <a:sym typeface="Lato"/>
            </a:endParaRPr>
          </a:p>
          <a:p>
            <a:pPr marL="914400" marR="114300" lvl="1" indent="-317500" algn="l" rtl="0">
              <a:lnSpc>
                <a:spcPct val="150000"/>
              </a:lnSpc>
              <a:spcBef>
                <a:spcPts val="0"/>
              </a:spcBef>
              <a:spcAft>
                <a:spcPts val="0"/>
              </a:spcAft>
              <a:buClr>
                <a:srgbClr val="595959"/>
              </a:buClr>
              <a:buSzPts val="1400"/>
              <a:buFont typeface="Lato"/>
              <a:buChar char="○"/>
            </a:pPr>
            <a:r>
              <a:rPr lang="en">
                <a:solidFill>
                  <a:srgbClr val="595959"/>
                </a:solidFill>
                <a:latin typeface="Lato"/>
                <a:ea typeface="Lato"/>
                <a:cs typeface="Lato"/>
                <a:sym typeface="Lato"/>
              </a:rPr>
              <a:t>Queries can be intelligently routed via partition key value.</a:t>
            </a:r>
            <a:endParaRPr>
              <a:solidFill>
                <a:srgbClr val="595959"/>
              </a:solidFill>
              <a:latin typeface="Lato"/>
              <a:ea typeface="Lato"/>
              <a:cs typeface="Lato"/>
              <a:sym typeface="Lato"/>
            </a:endParaRPr>
          </a:p>
          <a:p>
            <a:pPr marL="914400" marR="114300" lvl="1" indent="-317500" algn="l" rtl="0">
              <a:lnSpc>
                <a:spcPct val="150000"/>
              </a:lnSpc>
              <a:spcBef>
                <a:spcPts val="0"/>
              </a:spcBef>
              <a:spcAft>
                <a:spcPts val="0"/>
              </a:spcAft>
              <a:buClr>
                <a:srgbClr val="595959"/>
              </a:buClr>
              <a:buSzPts val="1400"/>
              <a:buFont typeface="Lato"/>
              <a:buChar char="○"/>
            </a:pPr>
            <a:r>
              <a:rPr lang="en">
                <a:solidFill>
                  <a:srgbClr val="595959"/>
                </a:solidFill>
                <a:latin typeface="Lato"/>
                <a:ea typeface="Lato"/>
                <a:cs typeface="Lato"/>
                <a:sym typeface="Lato"/>
              </a:rPr>
              <a:t>Omitting partition key on query requires fan-out.</a:t>
            </a:r>
            <a:endParaRPr>
              <a:solidFill>
                <a:srgbClr val="595959"/>
              </a:solidFill>
              <a:latin typeface="Lato"/>
              <a:ea typeface="Lato"/>
              <a:cs typeface="Lato"/>
              <a:sym typeface="Lato"/>
            </a:endParaRPr>
          </a:p>
          <a:p>
            <a:pPr marL="457200" lvl="0" indent="0" algn="l" rtl="0">
              <a:spcBef>
                <a:spcPts val="1000"/>
              </a:spcBef>
              <a:spcAft>
                <a:spcPts val="1000"/>
              </a:spcAft>
              <a:buNone/>
            </a:pPr>
            <a:endParaRPr sz="1000">
              <a:solidFill>
                <a:srgbClr val="595959"/>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87"/>
        <p:cNvGrpSpPr/>
        <p:nvPr/>
      </p:nvGrpSpPr>
      <p:grpSpPr>
        <a:xfrm>
          <a:off x="0" y="0"/>
          <a:ext cx="0" cy="0"/>
          <a:chOff x="0" y="0"/>
          <a:chExt cx="0" cy="0"/>
        </a:xfrm>
      </p:grpSpPr>
      <p:sp>
        <p:nvSpPr>
          <p:cNvPr id="1388" name="Google Shape;1388;p123"/>
          <p:cNvSpPr/>
          <p:nvPr/>
        </p:nvSpPr>
        <p:spPr>
          <a:xfrm>
            <a:off x="2890650" y="464100"/>
            <a:ext cx="5709600" cy="4679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p123"/>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C11521"/>
              </a:buClr>
              <a:buSzPts val="1100"/>
              <a:buFont typeface="Lato"/>
              <a:buNone/>
            </a:pPr>
            <a:r>
              <a:rPr lang="en">
                <a:solidFill>
                  <a:srgbClr val="BB2938"/>
                </a:solidFill>
              </a:rPr>
              <a:t>Partitions - Best Practices</a:t>
            </a:r>
            <a:endParaRPr>
              <a:solidFill>
                <a:srgbClr val="BB2938"/>
              </a:solidFill>
            </a:endParaRPr>
          </a:p>
        </p:txBody>
      </p:sp>
      <p:sp>
        <p:nvSpPr>
          <p:cNvPr id="1390" name="Google Shape;1390;p123"/>
          <p:cNvSpPr/>
          <p:nvPr/>
        </p:nvSpPr>
        <p:spPr>
          <a:xfrm>
            <a:off x="713749" y="1463882"/>
            <a:ext cx="1252331" cy="1914939"/>
          </a:xfrm>
          <a:prstGeom prst="flowChartMagneticDisk">
            <a:avLst/>
          </a:prstGeom>
          <a:solidFill>
            <a:srgbClr val="008DB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391" name="Google Shape;1391;p123"/>
          <p:cNvPicPr preferRelativeResize="0"/>
          <p:nvPr/>
        </p:nvPicPr>
        <p:blipFill>
          <a:blip r:embed="rId3">
            <a:alphaModFix/>
          </a:blip>
          <a:stretch>
            <a:fillRect/>
          </a:stretch>
        </p:blipFill>
        <p:spPr>
          <a:xfrm>
            <a:off x="361499" y="2170525"/>
            <a:ext cx="1956825" cy="1027325"/>
          </a:xfrm>
          <a:prstGeom prst="rect">
            <a:avLst/>
          </a:prstGeom>
          <a:noFill/>
          <a:ln>
            <a:noFill/>
          </a:ln>
        </p:spPr>
      </p:pic>
      <p:sp>
        <p:nvSpPr>
          <p:cNvPr id="1392" name="Google Shape;1392;p123"/>
          <p:cNvSpPr txBox="1"/>
          <p:nvPr/>
        </p:nvSpPr>
        <p:spPr>
          <a:xfrm>
            <a:off x="3055950" y="1009287"/>
            <a:ext cx="5544300" cy="3349800"/>
          </a:xfrm>
          <a:prstGeom prst="rect">
            <a:avLst/>
          </a:prstGeom>
          <a:noFill/>
          <a:ln>
            <a:noFill/>
          </a:ln>
        </p:spPr>
        <p:txBody>
          <a:bodyPr spcFirstLastPara="1" wrap="square" lIns="91425" tIns="91425" rIns="91425" bIns="91425" anchor="t" anchorCtr="0">
            <a:noAutofit/>
          </a:bodyPr>
          <a:lstStyle/>
          <a:p>
            <a:pPr marL="0" marR="114300" lvl="0" indent="0" algn="l" rtl="0">
              <a:lnSpc>
                <a:spcPct val="115000"/>
              </a:lnSpc>
              <a:spcBef>
                <a:spcPts val="500"/>
              </a:spcBef>
              <a:spcAft>
                <a:spcPts val="0"/>
              </a:spcAft>
              <a:buNone/>
            </a:pPr>
            <a:endParaRPr>
              <a:solidFill>
                <a:srgbClr val="595959"/>
              </a:solidFill>
              <a:latin typeface="Lato"/>
              <a:ea typeface="Lato"/>
              <a:cs typeface="Lato"/>
              <a:sym typeface="Lato"/>
            </a:endParaRPr>
          </a:p>
          <a:p>
            <a:pPr marL="0" marR="114300" lvl="0" indent="0" algn="l" rtl="0">
              <a:lnSpc>
                <a:spcPct val="150000"/>
              </a:lnSpc>
              <a:spcBef>
                <a:spcPts val="1000"/>
              </a:spcBef>
              <a:spcAft>
                <a:spcPts val="0"/>
              </a:spcAft>
              <a:buNone/>
            </a:pPr>
            <a:r>
              <a:rPr lang="en" b="1">
                <a:solidFill>
                  <a:srgbClr val="595959"/>
                </a:solidFill>
                <a:latin typeface="Lato"/>
                <a:ea typeface="Lato"/>
                <a:cs typeface="Lato"/>
                <a:sym typeface="Lato"/>
              </a:rPr>
              <a:t>Steps for Success</a:t>
            </a:r>
            <a:endParaRPr b="1">
              <a:solidFill>
                <a:srgbClr val="595959"/>
              </a:solidFill>
              <a:latin typeface="Lato"/>
              <a:ea typeface="Lato"/>
              <a:cs typeface="Lato"/>
              <a:sym typeface="Lato"/>
            </a:endParaRPr>
          </a:p>
          <a:p>
            <a:pPr marL="457200" marR="114300" lvl="0" indent="-317500" algn="l" rtl="0">
              <a:lnSpc>
                <a:spcPct val="150000"/>
              </a:lnSpc>
              <a:spcBef>
                <a:spcPts val="1000"/>
              </a:spcBef>
              <a:spcAft>
                <a:spcPts val="0"/>
              </a:spcAft>
              <a:buClr>
                <a:srgbClr val="BB2938"/>
              </a:buClr>
              <a:buSzPts val="1400"/>
              <a:buFont typeface="Lato"/>
              <a:buChar char="|"/>
            </a:pPr>
            <a:r>
              <a:rPr lang="en">
                <a:solidFill>
                  <a:srgbClr val="595959"/>
                </a:solidFill>
                <a:latin typeface="Lato"/>
                <a:ea typeface="Lato"/>
                <a:cs typeface="Lato"/>
                <a:sym typeface="Lato"/>
              </a:rPr>
              <a:t>Ballpark scale needs (size/throughput)</a:t>
            </a:r>
            <a:endParaRPr>
              <a:solidFill>
                <a:srgbClr val="595959"/>
              </a:solidFill>
              <a:latin typeface="Lato"/>
              <a:ea typeface="Lato"/>
              <a:cs typeface="Lato"/>
              <a:sym typeface="Lato"/>
            </a:endParaRPr>
          </a:p>
          <a:p>
            <a:pPr marL="457200" marR="114300" lvl="0" indent="-317500" algn="l" rtl="0">
              <a:lnSpc>
                <a:spcPct val="150000"/>
              </a:lnSpc>
              <a:spcBef>
                <a:spcPts val="0"/>
              </a:spcBef>
              <a:spcAft>
                <a:spcPts val="0"/>
              </a:spcAft>
              <a:buClr>
                <a:srgbClr val="BB2938"/>
              </a:buClr>
              <a:buSzPts val="1400"/>
              <a:buFont typeface="Lato"/>
              <a:buChar char="|"/>
            </a:pPr>
            <a:r>
              <a:rPr lang="en">
                <a:solidFill>
                  <a:srgbClr val="595959"/>
                </a:solidFill>
                <a:latin typeface="Lato"/>
                <a:ea typeface="Lato"/>
                <a:cs typeface="Lato"/>
                <a:sym typeface="Lato"/>
              </a:rPr>
              <a:t>Understand the workload</a:t>
            </a:r>
            <a:endParaRPr>
              <a:solidFill>
                <a:srgbClr val="595959"/>
              </a:solidFill>
              <a:latin typeface="Lato"/>
              <a:ea typeface="Lato"/>
              <a:cs typeface="Lato"/>
              <a:sym typeface="Lato"/>
            </a:endParaRPr>
          </a:p>
          <a:p>
            <a:pPr marL="457200" marR="114300" lvl="0" indent="-317500" algn="l" rtl="0">
              <a:lnSpc>
                <a:spcPct val="150000"/>
              </a:lnSpc>
              <a:spcBef>
                <a:spcPts val="0"/>
              </a:spcBef>
              <a:spcAft>
                <a:spcPts val="0"/>
              </a:spcAft>
              <a:buClr>
                <a:srgbClr val="BB2938"/>
              </a:buClr>
              <a:buSzPts val="1400"/>
              <a:buFont typeface="Lato"/>
              <a:buChar char="|"/>
            </a:pPr>
            <a:r>
              <a:rPr lang="en">
                <a:solidFill>
                  <a:srgbClr val="595959"/>
                </a:solidFill>
                <a:latin typeface="Lato"/>
                <a:ea typeface="Lato"/>
                <a:cs typeface="Lato"/>
                <a:sym typeface="Lato"/>
              </a:rPr>
              <a:t># of reads/sec vs writes per sec</a:t>
            </a:r>
            <a:endParaRPr>
              <a:solidFill>
                <a:srgbClr val="595959"/>
              </a:solidFill>
              <a:latin typeface="Lato"/>
              <a:ea typeface="Lato"/>
              <a:cs typeface="Lato"/>
              <a:sym typeface="Lato"/>
            </a:endParaRPr>
          </a:p>
          <a:p>
            <a:pPr marL="914400" marR="114300" lvl="1" indent="-317500" algn="l" rtl="0">
              <a:lnSpc>
                <a:spcPct val="150000"/>
              </a:lnSpc>
              <a:spcBef>
                <a:spcPts val="0"/>
              </a:spcBef>
              <a:spcAft>
                <a:spcPts val="0"/>
              </a:spcAft>
              <a:buClr>
                <a:srgbClr val="595959"/>
              </a:buClr>
              <a:buSzPts val="1400"/>
              <a:buFont typeface="Lato"/>
              <a:buChar char="○"/>
            </a:pPr>
            <a:r>
              <a:rPr lang="en">
                <a:solidFill>
                  <a:srgbClr val="595959"/>
                </a:solidFill>
                <a:latin typeface="Lato"/>
                <a:ea typeface="Lato"/>
                <a:cs typeface="Lato"/>
                <a:sym typeface="Lato"/>
              </a:rPr>
              <a:t>Use 80/20 rule to help optimize bulk of workload</a:t>
            </a:r>
            <a:endParaRPr>
              <a:solidFill>
                <a:srgbClr val="595959"/>
              </a:solidFill>
              <a:latin typeface="Lato"/>
              <a:ea typeface="Lato"/>
              <a:cs typeface="Lato"/>
              <a:sym typeface="Lato"/>
            </a:endParaRPr>
          </a:p>
          <a:p>
            <a:pPr marL="914400" marR="114300" lvl="1" indent="-317500" algn="l" rtl="0">
              <a:lnSpc>
                <a:spcPct val="150000"/>
              </a:lnSpc>
              <a:spcBef>
                <a:spcPts val="0"/>
              </a:spcBef>
              <a:spcAft>
                <a:spcPts val="0"/>
              </a:spcAft>
              <a:buClr>
                <a:srgbClr val="595959"/>
              </a:buClr>
              <a:buSzPts val="1400"/>
              <a:buFont typeface="Lato"/>
              <a:buChar char="○"/>
            </a:pPr>
            <a:r>
              <a:rPr lang="en">
                <a:solidFill>
                  <a:srgbClr val="595959"/>
                </a:solidFill>
                <a:latin typeface="Lato"/>
                <a:ea typeface="Lato"/>
                <a:cs typeface="Lato"/>
                <a:sym typeface="Lato"/>
              </a:rPr>
              <a:t>For reads - understand top 3-5 queries(look for common filters)</a:t>
            </a:r>
            <a:endParaRPr>
              <a:solidFill>
                <a:srgbClr val="595959"/>
              </a:solidFill>
              <a:latin typeface="Lato"/>
              <a:ea typeface="Lato"/>
              <a:cs typeface="Lato"/>
              <a:sym typeface="Lato"/>
            </a:endParaRPr>
          </a:p>
          <a:p>
            <a:pPr marL="914400" marR="114300" lvl="1" indent="-317500" algn="l" rtl="0">
              <a:lnSpc>
                <a:spcPct val="150000"/>
              </a:lnSpc>
              <a:spcBef>
                <a:spcPts val="0"/>
              </a:spcBef>
              <a:spcAft>
                <a:spcPts val="0"/>
              </a:spcAft>
              <a:buClr>
                <a:srgbClr val="595959"/>
              </a:buClr>
              <a:buSzPts val="1400"/>
              <a:buFont typeface="Lato"/>
              <a:buChar char="○"/>
            </a:pPr>
            <a:r>
              <a:rPr lang="en">
                <a:solidFill>
                  <a:srgbClr val="595959"/>
                </a:solidFill>
                <a:latin typeface="Lato"/>
                <a:ea typeface="Lato"/>
                <a:cs typeface="Lato"/>
                <a:sym typeface="Lato"/>
              </a:rPr>
              <a:t>For writes-understand transactional needs</a:t>
            </a:r>
            <a:endParaRPr>
              <a:solidFill>
                <a:srgbClr val="595959"/>
              </a:solidFill>
              <a:latin typeface="Lato"/>
              <a:ea typeface="Lato"/>
              <a:cs typeface="Lato"/>
              <a:sym typeface="Lato"/>
            </a:endParaRPr>
          </a:p>
          <a:p>
            <a:pPr marL="457200" lvl="0" indent="0" algn="l" rtl="0">
              <a:spcBef>
                <a:spcPts val="1000"/>
              </a:spcBef>
              <a:spcAft>
                <a:spcPts val="1000"/>
              </a:spcAft>
              <a:buNone/>
            </a:pPr>
            <a:endParaRPr sz="1000">
              <a:solidFill>
                <a:srgbClr val="595959"/>
              </a:solidFill>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1397" name="Google Shape;1397;p124"/>
          <p:cNvSpPr txBox="1">
            <a:spLocks noGrp="1"/>
          </p:cNvSpPr>
          <p:nvPr>
            <p:ph type="title"/>
          </p:nvPr>
        </p:nvSpPr>
        <p:spPr>
          <a:xfrm>
            <a:off x="125825" y="0"/>
            <a:ext cx="84393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AGENDA</a:t>
            </a:r>
            <a:endParaRPr sz="1700" b="0" i="0" u="none" strike="noStrike" cap="none">
              <a:solidFill>
                <a:srgbClr val="BB2938"/>
              </a:solidFill>
              <a:latin typeface="Lato"/>
              <a:ea typeface="Lato"/>
              <a:cs typeface="Lato"/>
              <a:sym typeface="Lato"/>
            </a:endParaRPr>
          </a:p>
        </p:txBody>
      </p:sp>
      <p:sp>
        <p:nvSpPr>
          <p:cNvPr id="1398" name="Google Shape;1398;p124"/>
          <p:cNvSpPr txBox="1"/>
          <p:nvPr/>
        </p:nvSpPr>
        <p:spPr>
          <a:xfrm>
            <a:off x="4582000" y="618750"/>
            <a:ext cx="4016700" cy="43701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Lixar Intro</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Review Cosmos DB </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Resource Hierarchy</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LAB - Querying Cosmos DB </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Request Units</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Partitioning</a:t>
            </a:r>
            <a:r>
              <a:rPr lang="en" sz="1600" b="1" dirty="0">
                <a:solidFill>
                  <a:schemeClr val="bg1">
                    <a:lumMod val="75000"/>
                  </a:schemeClr>
                </a:solidFill>
                <a:latin typeface="Lato"/>
                <a:ea typeface="Lato"/>
                <a:cs typeface="Lato"/>
                <a:sym typeface="Lato"/>
              </a:rPr>
              <a:t> </a:t>
            </a:r>
            <a:endParaRPr sz="1600" b="1"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800" b="1" dirty="0">
                <a:solidFill>
                  <a:srgbClr val="595959"/>
                </a:solidFill>
                <a:latin typeface="Lato"/>
                <a:ea typeface="Lato"/>
                <a:cs typeface="Lato"/>
                <a:sym typeface="Lato"/>
              </a:rPr>
              <a:t>Modeling and Planning </a:t>
            </a:r>
            <a:endParaRPr sz="1800" b="1" dirty="0">
              <a:solidFill>
                <a:srgbClr val="595959"/>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LAB - Change Feed</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LAB -Spark Connector </a:t>
            </a:r>
            <a:endParaRPr sz="1600" b="1"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Troubleshooting</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Security and GDPR</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Wrap Up</a:t>
            </a:r>
            <a:endParaRPr sz="1600" dirty="0">
              <a:solidFill>
                <a:schemeClr val="bg1">
                  <a:lumMod val="75000"/>
                </a:schemeClr>
              </a:solidFill>
              <a:latin typeface="Lato"/>
              <a:ea typeface="Lato"/>
              <a:cs typeface="Lato"/>
              <a:sym typeface="Lato"/>
            </a:endParaRPr>
          </a:p>
        </p:txBody>
      </p:sp>
      <p:cxnSp>
        <p:nvCxnSpPr>
          <p:cNvPr id="1399" name="Google Shape;1399;p124"/>
          <p:cNvCxnSpPr/>
          <p:nvPr/>
        </p:nvCxnSpPr>
        <p:spPr>
          <a:xfrm rot="10800000" flipH="1">
            <a:off x="4392025" y="649600"/>
            <a:ext cx="9000" cy="4276800"/>
          </a:xfrm>
          <a:prstGeom prst="straightConnector1">
            <a:avLst/>
          </a:prstGeom>
          <a:noFill/>
          <a:ln w="19050" cap="flat" cmpd="sng">
            <a:solidFill>
              <a:srgbClr val="BB2938"/>
            </a:solidFill>
            <a:prstDash val="solid"/>
            <a:round/>
            <a:headEnd type="none" w="med" len="med"/>
            <a:tailEnd type="none" w="med" len="med"/>
          </a:ln>
        </p:spPr>
      </p:cxnSp>
      <p:pic>
        <p:nvPicPr>
          <p:cNvPr id="1400" name="Google Shape;1400;p124"/>
          <p:cNvPicPr preferRelativeResize="0"/>
          <p:nvPr/>
        </p:nvPicPr>
        <p:blipFill>
          <a:blip r:embed="rId3">
            <a:alphaModFix/>
          </a:blip>
          <a:stretch>
            <a:fillRect/>
          </a:stretch>
        </p:blipFill>
        <p:spPr>
          <a:xfrm>
            <a:off x="0" y="464100"/>
            <a:ext cx="4087600" cy="46794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04"/>
        <p:cNvGrpSpPr/>
        <p:nvPr/>
      </p:nvGrpSpPr>
      <p:grpSpPr>
        <a:xfrm>
          <a:off x="0" y="0"/>
          <a:ext cx="0" cy="0"/>
          <a:chOff x="0" y="0"/>
          <a:chExt cx="0" cy="0"/>
        </a:xfrm>
      </p:grpSpPr>
      <p:sp>
        <p:nvSpPr>
          <p:cNvPr id="1405" name="Google Shape;1405;p125"/>
          <p:cNvSpPr/>
          <p:nvPr/>
        </p:nvSpPr>
        <p:spPr>
          <a:xfrm>
            <a:off x="2890625" y="464100"/>
            <a:ext cx="5673600" cy="4679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1406" name="Google Shape;1406;p125"/>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C11521"/>
              </a:buClr>
              <a:buSzPts val="1100"/>
              <a:buFont typeface="Lato"/>
              <a:buNone/>
            </a:pPr>
            <a:r>
              <a:rPr lang="en">
                <a:solidFill>
                  <a:srgbClr val="BB2938"/>
                </a:solidFill>
              </a:rPr>
              <a:t>Data Modeling</a:t>
            </a:r>
            <a:endParaRPr>
              <a:solidFill>
                <a:srgbClr val="BB2938"/>
              </a:solidFill>
            </a:endParaRPr>
          </a:p>
        </p:txBody>
      </p:sp>
      <p:pic>
        <p:nvPicPr>
          <p:cNvPr id="1407" name="Google Shape;1407;p125"/>
          <p:cNvPicPr preferRelativeResize="0"/>
          <p:nvPr/>
        </p:nvPicPr>
        <p:blipFill>
          <a:blip r:embed="rId3">
            <a:alphaModFix/>
          </a:blip>
          <a:stretch>
            <a:fillRect/>
          </a:stretch>
        </p:blipFill>
        <p:spPr>
          <a:xfrm>
            <a:off x="2939800" y="935850"/>
            <a:ext cx="5490851" cy="3494275"/>
          </a:xfrm>
          <a:prstGeom prst="rect">
            <a:avLst/>
          </a:prstGeom>
          <a:noFill/>
          <a:ln>
            <a:noFill/>
          </a:ln>
        </p:spPr>
      </p:pic>
      <p:pic>
        <p:nvPicPr>
          <p:cNvPr id="1408" name="Google Shape;1408;p125"/>
          <p:cNvPicPr preferRelativeResize="0"/>
          <p:nvPr/>
        </p:nvPicPr>
        <p:blipFill>
          <a:blip r:embed="rId4">
            <a:alphaModFix/>
          </a:blip>
          <a:stretch>
            <a:fillRect/>
          </a:stretch>
        </p:blipFill>
        <p:spPr>
          <a:xfrm>
            <a:off x="528125" y="1730488"/>
            <a:ext cx="1905000" cy="19050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Google Shape;1413;p126"/>
          <p:cNvSpPr/>
          <p:nvPr/>
        </p:nvSpPr>
        <p:spPr>
          <a:xfrm>
            <a:off x="2890625" y="464100"/>
            <a:ext cx="5673600" cy="4679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1414" name="Google Shape;1414;p126"/>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C11521"/>
              </a:buClr>
              <a:buSzPts val="1100"/>
              <a:buFont typeface="Lato"/>
              <a:buNone/>
            </a:pPr>
            <a:r>
              <a:rPr lang="en">
                <a:solidFill>
                  <a:srgbClr val="BB2938"/>
                </a:solidFill>
              </a:rPr>
              <a:t>Data Modeling  - The document way</a:t>
            </a:r>
            <a:endParaRPr>
              <a:solidFill>
                <a:srgbClr val="BB2938"/>
              </a:solidFill>
            </a:endParaRPr>
          </a:p>
        </p:txBody>
      </p:sp>
      <p:pic>
        <p:nvPicPr>
          <p:cNvPr id="1415" name="Google Shape;1415;p126"/>
          <p:cNvPicPr preferRelativeResize="0"/>
          <p:nvPr/>
        </p:nvPicPr>
        <p:blipFill>
          <a:blip r:embed="rId3">
            <a:alphaModFix/>
          </a:blip>
          <a:stretch>
            <a:fillRect/>
          </a:stretch>
        </p:blipFill>
        <p:spPr>
          <a:xfrm>
            <a:off x="528125" y="1730488"/>
            <a:ext cx="1905000" cy="1905000"/>
          </a:xfrm>
          <a:prstGeom prst="rect">
            <a:avLst/>
          </a:prstGeom>
          <a:noFill/>
          <a:ln>
            <a:noFill/>
          </a:ln>
        </p:spPr>
      </p:pic>
      <p:pic>
        <p:nvPicPr>
          <p:cNvPr id="1416" name="Google Shape;1416;p126"/>
          <p:cNvPicPr preferRelativeResize="0"/>
          <p:nvPr/>
        </p:nvPicPr>
        <p:blipFill>
          <a:blip r:embed="rId4">
            <a:alphaModFix/>
          </a:blip>
          <a:stretch>
            <a:fillRect/>
          </a:stretch>
        </p:blipFill>
        <p:spPr>
          <a:xfrm>
            <a:off x="3057875" y="1590108"/>
            <a:ext cx="5339098" cy="242737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91"/>
          <p:cNvSpPr/>
          <p:nvPr/>
        </p:nvSpPr>
        <p:spPr>
          <a:xfrm>
            <a:off x="5422925" y="1079375"/>
            <a:ext cx="1569300" cy="3477600"/>
          </a:xfrm>
          <a:prstGeom prst="roundRect">
            <a:avLst>
              <a:gd name="adj" fmla="val 1130"/>
            </a:avLst>
          </a:prstGeom>
          <a:solidFill>
            <a:srgbClr val="F1F1F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466" name="Google Shape;466;p91"/>
          <p:cNvSpPr/>
          <p:nvPr/>
        </p:nvSpPr>
        <p:spPr>
          <a:xfrm>
            <a:off x="3718975" y="1079375"/>
            <a:ext cx="1569300" cy="3477600"/>
          </a:xfrm>
          <a:prstGeom prst="roundRect">
            <a:avLst>
              <a:gd name="adj" fmla="val 1130"/>
            </a:avLst>
          </a:prstGeom>
          <a:solidFill>
            <a:srgbClr val="F1F1F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467" name="Google Shape;467;p91"/>
          <p:cNvSpPr/>
          <p:nvPr/>
        </p:nvSpPr>
        <p:spPr>
          <a:xfrm>
            <a:off x="2015025" y="1079375"/>
            <a:ext cx="1569300" cy="3477600"/>
          </a:xfrm>
          <a:prstGeom prst="roundRect">
            <a:avLst>
              <a:gd name="adj" fmla="val 1130"/>
            </a:avLst>
          </a:prstGeom>
          <a:solidFill>
            <a:srgbClr val="F1F1F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468" name="Google Shape;468;p91"/>
          <p:cNvSpPr txBox="1">
            <a:spLocks noGrp="1"/>
          </p:cNvSpPr>
          <p:nvPr>
            <p:ph type="title"/>
          </p:nvPr>
        </p:nvSpPr>
        <p:spPr>
          <a:xfrm>
            <a:off x="195671" y="-24684"/>
            <a:ext cx="8229600" cy="675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400"/>
              <a:buFont typeface="Lato"/>
              <a:buNone/>
            </a:pPr>
            <a:r>
              <a:rPr lang="en" sz="2000" b="0" i="0" u="none" strike="noStrike" cap="none">
                <a:solidFill>
                  <a:srgbClr val="C11521"/>
                </a:solidFill>
                <a:latin typeface="Lato"/>
                <a:ea typeface="Lato"/>
                <a:cs typeface="Lato"/>
                <a:sym typeface="Lato"/>
              </a:rPr>
              <a:t>LIXAR INDUSTRY FOCUS</a:t>
            </a:r>
            <a:endParaRPr sz="2000" b="0" i="0" u="none" strike="noStrike" cap="none">
              <a:solidFill>
                <a:srgbClr val="C11521"/>
              </a:solidFill>
              <a:latin typeface="Lato"/>
              <a:ea typeface="Lato"/>
              <a:cs typeface="Lato"/>
              <a:sym typeface="Lato"/>
            </a:endParaRPr>
          </a:p>
        </p:txBody>
      </p:sp>
      <p:sp>
        <p:nvSpPr>
          <p:cNvPr id="469" name="Google Shape;469;p91"/>
          <p:cNvSpPr/>
          <p:nvPr/>
        </p:nvSpPr>
        <p:spPr>
          <a:xfrm>
            <a:off x="311075" y="1079375"/>
            <a:ext cx="1569300" cy="3477600"/>
          </a:xfrm>
          <a:prstGeom prst="roundRect">
            <a:avLst>
              <a:gd name="adj" fmla="val 1130"/>
            </a:avLst>
          </a:prstGeom>
          <a:solidFill>
            <a:srgbClr val="F1F1F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470" name="Google Shape;470;p91"/>
          <p:cNvSpPr txBox="1"/>
          <p:nvPr/>
        </p:nvSpPr>
        <p:spPr>
          <a:xfrm>
            <a:off x="311075" y="2429525"/>
            <a:ext cx="1569300" cy="239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C11521"/>
                </a:solidFill>
                <a:latin typeface="Lato"/>
                <a:ea typeface="Lato"/>
                <a:cs typeface="Lato"/>
                <a:sym typeface="Lato"/>
              </a:rPr>
              <a:t>AIR</a:t>
            </a:r>
            <a:endParaRPr sz="1400" b="0" i="0" u="none" strike="noStrike" cap="none">
              <a:solidFill>
                <a:srgbClr val="C11521"/>
              </a:solidFill>
              <a:latin typeface="Lato"/>
              <a:ea typeface="Lato"/>
              <a:cs typeface="Lato"/>
              <a:sym typeface="Lato"/>
            </a:endParaRPr>
          </a:p>
        </p:txBody>
      </p:sp>
      <p:sp>
        <p:nvSpPr>
          <p:cNvPr id="471" name="Google Shape;471;p91"/>
          <p:cNvSpPr txBox="1"/>
          <p:nvPr/>
        </p:nvSpPr>
        <p:spPr>
          <a:xfrm>
            <a:off x="1997399" y="2429525"/>
            <a:ext cx="1587000" cy="239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C11521"/>
                </a:solidFill>
                <a:latin typeface="Lato"/>
                <a:ea typeface="Lato"/>
                <a:cs typeface="Lato"/>
                <a:sym typeface="Lato"/>
              </a:rPr>
              <a:t>AUTO</a:t>
            </a:r>
            <a:endParaRPr sz="1400" b="0" i="0" u="none" strike="noStrike" cap="none">
              <a:solidFill>
                <a:srgbClr val="C11521"/>
              </a:solidFill>
              <a:latin typeface="Lato"/>
              <a:ea typeface="Lato"/>
              <a:cs typeface="Lato"/>
              <a:sym typeface="Lato"/>
            </a:endParaRPr>
          </a:p>
        </p:txBody>
      </p:sp>
      <p:pic>
        <p:nvPicPr>
          <p:cNvPr id="472" name="Google Shape;472;p91"/>
          <p:cNvPicPr preferRelativeResize="0"/>
          <p:nvPr/>
        </p:nvPicPr>
        <p:blipFill rotWithShape="1">
          <a:blip r:embed="rId3">
            <a:alphaModFix/>
          </a:blip>
          <a:srcRect/>
          <a:stretch/>
        </p:blipFill>
        <p:spPr>
          <a:xfrm>
            <a:off x="4178952" y="1294958"/>
            <a:ext cx="649350" cy="912467"/>
          </a:xfrm>
          <a:prstGeom prst="rect">
            <a:avLst/>
          </a:prstGeom>
          <a:noFill/>
          <a:ln>
            <a:noFill/>
          </a:ln>
        </p:spPr>
      </p:pic>
      <p:sp>
        <p:nvSpPr>
          <p:cNvPr id="473" name="Google Shape;473;p91"/>
          <p:cNvSpPr/>
          <p:nvPr/>
        </p:nvSpPr>
        <p:spPr>
          <a:xfrm>
            <a:off x="7099325" y="1079375"/>
            <a:ext cx="1569300" cy="3477600"/>
          </a:xfrm>
          <a:prstGeom prst="roundRect">
            <a:avLst>
              <a:gd name="adj" fmla="val 1130"/>
            </a:avLst>
          </a:prstGeom>
          <a:solidFill>
            <a:srgbClr val="F1F1F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474" name="Google Shape;474;p91"/>
          <p:cNvSpPr txBox="1"/>
          <p:nvPr/>
        </p:nvSpPr>
        <p:spPr>
          <a:xfrm>
            <a:off x="3710174" y="2429525"/>
            <a:ext cx="1587000" cy="239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C11521"/>
                </a:solidFill>
                <a:latin typeface="Lato"/>
                <a:ea typeface="Lato"/>
                <a:cs typeface="Lato"/>
                <a:sym typeface="Lato"/>
              </a:rPr>
              <a:t>TELCO</a:t>
            </a:r>
            <a:endParaRPr sz="1400" b="0" i="0" u="none" strike="noStrike" cap="none">
              <a:solidFill>
                <a:srgbClr val="C11521"/>
              </a:solidFill>
              <a:latin typeface="Lato"/>
              <a:ea typeface="Lato"/>
              <a:cs typeface="Lato"/>
              <a:sym typeface="Lato"/>
            </a:endParaRPr>
          </a:p>
        </p:txBody>
      </p:sp>
      <p:sp>
        <p:nvSpPr>
          <p:cNvPr id="475" name="Google Shape;475;p91"/>
          <p:cNvSpPr txBox="1"/>
          <p:nvPr/>
        </p:nvSpPr>
        <p:spPr>
          <a:xfrm>
            <a:off x="5404749" y="2343675"/>
            <a:ext cx="1587000" cy="239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C11521"/>
                </a:solidFill>
                <a:latin typeface="Lato"/>
                <a:ea typeface="Lato"/>
                <a:cs typeface="Lato"/>
                <a:sym typeface="Lato"/>
              </a:rPr>
              <a:t>SPORTS &amp; ENTERTAINMENT</a:t>
            </a:r>
            <a:endParaRPr sz="1200" b="0" i="0" u="none" strike="noStrike" cap="none">
              <a:solidFill>
                <a:srgbClr val="C11521"/>
              </a:solidFill>
              <a:latin typeface="Lato"/>
              <a:ea typeface="Lato"/>
              <a:cs typeface="Lato"/>
              <a:sym typeface="Lato"/>
            </a:endParaRPr>
          </a:p>
        </p:txBody>
      </p:sp>
      <p:sp>
        <p:nvSpPr>
          <p:cNvPr id="476" name="Google Shape;476;p91"/>
          <p:cNvSpPr txBox="1"/>
          <p:nvPr/>
        </p:nvSpPr>
        <p:spPr>
          <a:xfrm>
            <a:off x="7117974" y="2429525"/>
            <a:ext cx="1587000" cy="239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C11521"/>
                </a:solidFill>
                <a:latin typeface="Lato"/>
                <a:ea typeface="Lato"/>
                <a:cs typeface="Lato"/>
                <a:sym typeface="Lato"/>
              </a:rPr>
              <a:t>GOVERNMENT</a:t>
            </a:r>
            <a:endParaRPr sz="1400" b="0" i="0" u="none" strike="noStrike" cap="none">
              <a:solidFill>
                <a:srgbClr val="C11521"/>
              </a:solidFill>
              <a:latin typeface="Lato"/>
              <a:ea typeface="Lato"/>
              <a:cs typeface="Lato"/>
              <a:sym typeface="Lato"/>
            </a:endParaRPr>
          </a:p>
        </p:txBody>
      </p:sp>
      <p:pic>
        <p:nvPicPr>
          <p:cNvPr id="477" name="Google Shape;477;p91"/>
          <p:cNvPicPr preferRelativeResize="0"/>
          <p:nvPr/>
        </p:nvPicPr>
        <p:blipFill rotWithShape="1">
          <a:blip r:embed="rId4">
            <a:alphaModFix/>
          </a:blip>
          <a:srcRect/>
          <a:stretch/>
        </p:blipFill>
        <p:spPr>
          <a:xfrm>
            <a:off x="2060125" y="2997446"/>
            <a:ext cx="1479100" cy="333126"/>
          </a:xfrm>
          <a:prstGeom prst="rect">
            <a:avLst/>
          </a:prstGeom>
          <a:noFill/>
          <a:ln>
            <a:noFill/>
          </a:ln>
        </p:spPr>
      </p:pic>
      <p:pic>
        <p:nvPicPr>
          <p:cNvPr id="478" name="Google Shape;478;p91"/>
          <p:cNvPicPr preferRelativeResize="0"/>
          <p:nvPr/>
        </p:nvPicPr>
        <p:blipFill rotWithShape="1">
          <a:blip r:embed="rId5">
            <a:alphaModFix/>
          </a:blip>
          <a:srcRect/>
          <a:stretch/>
        </p:blipFill>
        <p:spPr>
          <a:xfrm>
            <a:off x="2538688" y="3390672"/>
            <a:ext cx="504425" cy="504450"/>
          </a:xfrm>
          <a:prstGeom prst="rect">
            <a:avLst/>
          </a:prstGeom>
          <a:noFill/>
          <a:ln>
            <a:noFill/>
          </a:ln>
        </p:spPr>
      </p:pic>
      <p:pic>
        <p:nvPicPr>
          <p:cNvPr id="479" name="Google Shape;479;p91"/>
          <p:cNvPicPr preferRelativeResize="0"/>
          <p:nvPr/>
        </p:nvPicPr>
        <p:blipFill rotWithShape="1">
          <a:blip r:embed="rId6">
            <a:alphaModFix/>
          </a:blip>
          <a:srcRect/>
          <a:stretch/>
        </p:blipFill>
        <p:spPr>
          <a:xfrm>
            <a:off x="3898287" y="3812078"/>
            <a:ext cx="1210665" cy="504450"/>
          </a:xfrm>
          <a:prstGeom prst="rect">
            <a:avLst/>
          </a:prstGeom>
          <a:noFill/>
          <a:ln>
            <a:noFill/>
          </a:ln>
        </p:spPr>
      </p:pic>
      <p:pic>
        <p:nvPicPr>
          <p:cNvPr id="480" name="Google Shape;480;p91"/>
          <p:cNvPicPr preferRelativeResize="0"/>
          <p:nvPr/>
        </p:nvPicPr>
        <p:blipFill rotWithShape="1">
          <a:blip r:embed="rId7">
            <a:alphaModFix/>
          </a:blip>
          <a:srcRect/>
          <a:stretch/>
        </p:blipFill>
        <p:spPr>
          <a:xfrm>
            <a:off x="4178948" y="3182650"/>
            <a:ext cx="649350" cy="370124"/>
          </a:xfrm>
          <a:prstGeom prst="rect">
            <a:avLst/>
          </a:prstGeom>
          <a:noFill/>
          <a:ln>
            <a:noFill/>
          </a:ln>
        </p:spPr>
      </p:pic>
      <p:pic>
        <p:nvPicPr>
          <p:cNvPr id="481" name="Google Shape;481;p91"/>
          <p:cNvPicPr preferRelativeResize="0"/>
          <p:nvPr/>
        </p:nvPicPr>
        <p:blipFill rotWithShape="1">
          <a:blip r:embed="rId8">
            <a:alphaModFix/>
          </a:blip>
          <a:srcRect/>
          <a:stretch/>
        </p:blipFill>
        <p:spPr>
          <a:xfrm>
            <a:off x="5727700" y="3716975"/>
            <a:ext cx="988250" cy="599549"/>
          </a:xfrm>
          <a:prstGeom prst="rect">
            <a:avLst/>
          </a:prstGeom>
          <a:noFill/>
          <a:ln>
            <a:noFill/>
          </a:ln>
        </p:spPr>
      </p:pic>
      <p:pic>
        <p:nvPicPr>
          <p:cNvPr id="482" name="Google Shape;482;p91"/>
          <p:cNvPicPr preferRelativeResize="0"/>
          <p:nvPr/>
        </p:nvPicPr>
        <p:blipFill rotWithShape="1">
          <a:blip r:embed="rId9">
            <a:alphaModFix/>
          </a:blip>
          <a:srcRect/>
          <a:stretch/>
        </p:blipFill>
        <p:spPr>
          <a:xfrm>
            <a:off x="5468025" y="3182645"/>
            <a:ext cx="1479100" cy="269940"/>
          </a:xfrm>
          <a:prstGeom prst="rect">
            <a:avLst/>
          </a:prstGeom>
          <a:noFill/>
          <a:ln>
            <a:noFill/>
          </a:ln>
        </p:spPr>
      </p:pic>
      <p:pic>
        <p:nvPicPr>
          <p:cNvPr id="483" name="Google Shape;483;p91" descr="AllegiantLogo®_PMSC_6JUL11.png"/>
          <p:cNvPicPr preferRelativeResize="0"/>
          <p:nvPr/>
        </p:nvPicPr>
        <p:blipFill rotWithShape="1">
          <a:blip r:embed="rId10">
            <a:alphaModFix/>
          </a:blip>
          <a:srcRect/>
          <a:stretch/>
        </p:blipFill>
        <p:spPr>
          <a:xfrm>
            <a:off x="187225" y="2612738"/>
            <a:ext cx="1817000" cy="1028049"/>
          </a:xfrm>
          <a:prstGeom prst="rect">
            <a:avLst/>
          </a:prstGeom>
          <a:noFill/>
          <a:ln>
            <a:noFill/>
          </a:ln>
        </p:spPr>
      </p:pic>
      <p:pic>
        <p:nvPicPr>
          <p:cNvPr id="484" name="Google Shape;484;p91"/>
          <p:cNvPicPr preferRelativeResize="0"/>
          <p:nvPr/>
        </p:nvPicPr>
        <p:blipFill rotWithShape="1">
          <a:blip r:embed="rId11">
            <a:alphaModFix/>
          </a:blip>
          <a:srcRect/>
          <a:stretch/>
        </p:blipFill>
        <p:spPr>
          <a:xfrm>
            <a:off x="528113" y="3534038"/>
            <a:ext cx="1057463" cy="370125"/>
          </a:xfrm>
          <a:prstGeom prst="rect">
            <a:avLst/>
          </a:prstGeom>
          <a:noFill/>
          <a:ln>
            <a:noFill/>
          </a:ln>
        </p:spPr>
      </p:pic>
      <p:pic>
        <p:nvPicPr>
          <p:cNvPr id="485" name="Google Shape;485;p91"/>
          <p:cNvPicPr preferRelativeResize="0"/>
          <p:nvPr/>
        </p:nvPicPr>
        <p:blipFill rotWithShape="1">
          <a:blip r:embed="rId12">
            <a:alphaModFix/>
          </a:blip>
          <a:srcRect/>
          <a:stretch/>
        </p:blipFill>
        <p:spPr>
          <a:xfrm>
            <a:off x="411550" y="4092850"/>
            <a:ext cx="1368358" cy="269925"/>
          </a:xfrm>
          <a:prstGeom prst="rect">
            <a:avLst/>
          </a:prstGeom>
          <a:noFill/>
          <a:ln>
            <a:noFill/>
          </a:ln>
        </p:spPr>
      </p:pic>
      <p:pic>
        <p:nvPicPr>
          <p:cNvPr id="486" name="Google Shape;486;p91"/>
          <p:cNvPicPr preferRelativeResize="0"/>
          <p:nvPr/>
        </p:nvPicPr>
        <p:blipFill rotWithShape="1">
          <a:blip r:embed="rId13">
            <a:alphaModFix/>
          </a:blip>
          <a:srcRect/>
          <a:stretch/>
        </p:blipFill>
        <p:spPr>
          <a:xfrm>
            <a:off x="650249" y="1211600"/>
            <a:ext cx="900625" cy="926775"/>
          </a:xfrm>
          <a:prstGeom prst="rect">
            <a:avLst/>
          </a:prstGeom>
          <a:noFill/>
          <a:ln>
            <a:noFill/>
          </a:ln>
        </p:spPr>
      </p:pic>
      <p:pic>
        <p:nvPicPr>
          <p:cNvPr id="487" name="Google Shape;487;p91"/>
          <p:cNvPicPr preferRelativeResize="0"/>
          <p:nvPr/>
        </p:nvPicPr>
        <p:blipFill rotWithShape="1">
          <a:blip r:embed="rId14">
            <a:alphaModFix/>
          </a:blip>
          <a:srcRect/>
          <a:stretch/>
        </p:blipFill>
        <p:spPr>
          <a:xfrm>
            <a:off x="2049875" y="1456525"/>
            <a:ext cx="1479099" cy="693140"/>
          </a:xfrm>
          <a:prstGeom prst="rect">
            <a:avLst/>
          </a:prstGeom>
          <a:noFill/>
          <a:ln>
            <a:noFill/>
          </a:ln>
        </p:spPr>
      </p:pic>
      <p:pic>
        <p:nvPicPr>
          <p:cNvPr id="488" name="Google Shape;488;p91"/>
          <p:cNvPicPr preferRelativeResize="0"/>
          <p:nvPr/>
        </p:nvPicPr>
        <p:blipFill rotWithShape="1">
          <a:blip r:embed="rId15">
            <a:alphaModFix/>
          </a:blip>
          <a:srcRect/>
          <a:stretch/>
        </p:blipFill>
        <p:spPr>
          <a:xfrm>
            <a:off x="2060125" y="4025950"/>
            <a:ext cx="1479100" cy="347575"/>
          </a:xfrm>
          <a:prstGeom prst="rect">
            <a:avLst/>
          </a:prstGeom>
          <a:noFill/>
          <a:ln>
            <a:noFill/>
          </a:ln>
        </p:spPr>
      </p:pic>
      <p:pic>
        <p:nvPicPr>
          <p:cNvPr id="489" name="Google Shape;489;p91"/>
          <p:cNvPicPr preferRelativeResize="0"/>
          <p:nvPr/>
        </p:nvPicPr>
        <p:blipFill rotWithShape="1">
          <a:blip r:embed="rId16">
            <a:alphaModFix/>
          </a:blip>
          <a:srcRect/>
          <a:stretch/>
        </p:blipFill>
        <p:spPr>
          <a:xfrm>
            <a:off x="7504975" y="1276588"/>
            <a:ext cx="900625" cy="900625"/>
          </a:xfrm>
          <a:prstGeom prst="rect">
            <a:avLst/>
          </a:prstGeom>
          <a:noFill/>
          <a:ln>
            <a:noFill/>
          </a:ln>
        </p:spPr>
      </p:pic>
      <p:pic>
        <p:nvPicPr>
          <p:cNvPr id="490" name="Google Shape;490;p91"/>
          <p:cNvPicPr preferRelativeResize="0"/>
          <p:nvPr/>
        </p:nvPicPr>
        <p:blipFill rotWithShape="1">
          <a:blip r:embed="rId17">
            <a:alphaModFix/>
          </a:blip>
          <a:srcRect/>
          <a:stretch/>
        </p:blipFill>
        <p:spPr>
          <a:xfrm>
            <a:off x="5869125" y="1250432"/>
            <a:ext cx="649350" cy="952930"/>
          </a:xfrm>
          <a:prstGeom prst="rect">
            <a:avLst/>
          </a:prstGeom>
          <a:noFill/>
          <a:ln>
            <a:noFill/>
          </a:ln>
        </p:spPr>
      </p:pic>
      <p:pic>
        <p:nvPicPr>
          <p:cNvPr id="491" name="Google Shape;491;p91"/>
          <p:cNvPicPr preferRelativeResize="0"/>
          <p:nvPr/>
        </p:nvPicPr>
        <p:blipFill rotWithShape="1">
          <a:blip r:embed="rId18">
            <a:alphaModFix/>
          </a:blip>
          <a:srcRect/>
          <a:stretch/>
        </p:blipFill>
        <p:spPr>
          <a:xfrm>
            <a:off x="7461201" y="2878250"/>
            <a:ext cx="900625" cy="762531"/>
          </a:xfrm>
          <a:prstGeom prst="rect">
            <a:avLst/>
          </a:prstGeom>
          <a:noFill/>
          <a:ln>
            <a:noFill/>
          </a:ln>
        </p:spPr>
      </p:pic>
      <p:pic>
        <p:nvPicPr>
          <p:cNvPr id="492" name="Google Shape;492;p91"/>
          <p:cNvPicPr preferRelativeResize="0"/>
          <p:nvPr/>
        </p:nvPicPr>
        <p:blipFill rotWithShape="1">
          <a:blip r:embed="rId19">
            <a:alphaModFix/>
          </a:blip>
          <a:srcRect/>
          <a:stretch/>
        </p:blipFill>
        <p:spPr>
          <a:xfrm>
            <a:off x="7227351" y="3763271"/>
            <a:ext cx="1368350" cy="60207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43"/>
        <p:cNvGrpSpPr/>
        <p:nvPr/>
      </p:nvGrpSpPr>
      <p:grpSpPr>
        <a:xfrm>
          <a:off x="0" y="0"/>
          <a:ext cx="0" cy="0"/>
          <a:chOff x="0" y="0"/>
          <a:chExt cx="0" cy="0"/>
        </a:xfrm>
      </p:grpSpPr>
      <p:sp>
        <p:nvSpPr>
          <p:cNvPr id="1544" name="Google Shape;1544;p140"/>
          <p:cNvSpPr/>
          <p:nvPr/>
        </p:nvSpPr>
        <p:spPr>
          <a:xfrm>
            <a:off x="2890625" y="464100"/>
            <a:ext cx="5673600" cy="4562400"/>
          </a:xfrm>
          <a:prstGeom prst="rect">
            <a:avLst/>
          </a:prstGeom>
          <a:solidFill>
            <a:srgbClr val="FFFFFF"/>
          </a:solidFill>
          <a:ln>
            <a:noFill/>
          </a:ln>
        </p:spPr>
        <p:txBody>
          <a:bodyPr spcFirstLastPara="1" wrap="square" lIns="91425" tIns="91425" rIns="91425" bIns="91425" anchor="ctr" anchorCtr="0">
            <a:noAutofit/>
          </a:bodyPr>
          <a:lstStyle/>
          <a:p>
            <a:pPr marL="457200" lvl="0" indent="0" algn="l" rtl="0">
              <a:spcBef>
                <a:spcPts val="0"/>
              </a:spcBef>
              <a:spcAft>
                <a:spcPts val="0"/>
              </a:spcAft>
              <a:buClr>
                <a:schemeClr val="dk1"/>
              </a:buClr>
              <a:buSzPts val="1100"/>
              <a:buFont typeface="Arial"/>
              <a:buNone/>
            </a:pPr>
            <a:endParaRPr>
              <a:solidFill>
                <a:srgbClr val="3F3F3F"/>
              </a:solidFill>
              <a:latin typeface="Lato"/>
              <a:ea typeface="Lato"/>
              <a:cs typeface="Lato"/>
              <a:sym typeface="Lato"/>
            </a:endParaRPr>
          </a:p>
          <a:p>
            <a:pPr marL="457200" lvl="0" indent="0" algn="l" rtl="0">
              <a:lnSpc>
                <a:spcPct val="80000"/>
              </a:lnSpc>
              <a:spcBef>
                <a:spcPts val="1200"/>
              </a:spcBef>
              <a:spcAft>
                <a:spcPts val="0"/>
              </a:spcAft>
              <a:buNone/>
            </a:pPr>
            <a:endParaRPr/>
          </a:p>
        </p:txBody>
      </p:sp>
      <p:sp>
        <p:nvSpPr>
          <p:cNvPr id="1545" name="Google Shape;1545;p140"/>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C11521"/>
              </a:buClr>
              <a:buSzPts val="1100"/>
              <a:buFont typeface="Lato"/>
              <a:buNone/>
            </a:pPr>
            <a:r>
              <a:rPr lang="en">
                <a:solidFill>
                  <a:srgbClr val="BB2938"/>
                </a:solidFill>
              </a:rPr>
              <a:t>Data Modeling  - Well-defined consistency models</a:t>
            </a:r>
            <a:endParaRPr>
              <a:solidFill>
                <a:srgbClr val="BB2938"/>
              </a:solidFill>
            </a:endParaRPr>
          </a:p>
        </p:txBody>
      </p:sp>
      <p:pic>
        <p:nvPicPr>
          <p:cNvPr id="1546" name="Google Shape;1546;p140"/>
          <p:cNvPicPr preferRelativeResize="0"/>
          <p:nvPr/>
        </p:nvPicPr>
        <p:blipFill>
          <a:blip r:embed="rId3">
            <a:alphaModFix/>
          </a:blip>
          <a:stretch>
            <a:fillRect/>
          </a:stretch>
        </p:blipFill>
        <p:spPr>
          <a:xfrm>
            <a:off x="528125" y="1730488"/>
            <a:ext cx="1905000" cy="1905000"/>
          </a:xfrm>
          <a:prstGeom prst="rect">
            <a:avLst/>
          </a:prstGeom>
          <a:noFill/>
          <a:ln>
            <a:noFill/>
          </a:ln>
        </p:spPr>
      </p:pic>
      <p:grpSp>
        <p:nvGrpSpPr>
          <p:cNvPr id="1547" name="Google Shape;1547;p140"/>
          <p:cNvGrpSpPr/>
          <p:nvPr/>
        </p:nvGrpSpPr>
        <p:grpSpPr>
          <a:xfrm>
            <a:off x="3573584" y="2792206"/>
            <a:ext cx="4709047" cy="2017350"/>
            <a:chOff x="4084637" y="3408629"/>
            <a:chExt cx="9017708" cy="3986070"/>
          </a:xfrm>
        </p:grpSpPr>
        <p:pic>
          <p:nvPicPr>
            <p:cNvPr id="1548" name="Google Shape;1548;p140"/>
            <p:cNvPicPr preferRelativeResize="0"/>
            <p:nvPr/>
          </p:nvPicPr>
          <p:blipFill rotWithShape="1">
            <a:blip r:embed="rId4">
              <a:alphaModFix/>
            </a:blip>
            <a:srcRect/>
            <a:stretch/>
          </p:blipFill>
          <p:spPr>
            <a:xfrm>
              <a:off x="5125102" y="3696582"/>
              <a:ext cx="6917960" cy="3698117"/>
            </a:xfrm>
            <a:prstGeom prst="rect">
              <a:avLst/>
            </a:prstGeom>
            <a:noFill/>
            <a:ln>
              <a:noFill/>
            </a:ln>
          </p:spPr>
        </p:pic>
        <p:pic>
          <p:nvPicPr>
            <p:cNvPr id="1549" name="Google Shape;1549;p140"/>
            <p:cNvPicPr preferRelativeResize="0"/>
            <p:nvPr/>
          </p:nvPicPr>
          <p:blipFill rotWithShape="1">
            <a:blip r:embed="rId5">
              <a:alphaModFix/>
            </a:blip>
            <a:srcRect b="35325"/>
            <a:stretch/>
          </p:blipFill>
          <p:spPr>
            <a:xfrm>
              <a:off x="4084637" y="3408629"/>
              <a:ext cx="9017708" cy="3354853"/>
            </a:xfrm>
            <a:prstGeom prst="rect">
              <a:avLst/>
            </a:prstGeom>
            <a:noFill/>
            <a:ln>
              <a:noFill/>
            </a:ln>
          </p:spPr>
        </p:pic>
      </p:grpSp>
      <p:sp>
        <p:nvSpPr>
          <p:cNvPr id="1550" name="Google Shape;1550;p140"/>
          <p:cNvSpPr txBox="1"/>
          <p:nvPr/>
        </p:nvSpPr>
        <p:spPr>
          <a:xfrm>
            <a:off x="3573725" y="784875"/>
            <a:ext cx="4884600" cy="17535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endParaRPr>
              <a:solidFill>
                <a:srgbClr val="3F3F3F"/>
              </a:solidFill>
              <a:latin typeface="Lato"/>
              <a:ea typeface="Lato"/>
              <a:cs typeface="Lato"/>
              <a:sym typeface="Lato"/>
            </a:endParaRPr>
          </a:p>
          <a:p>
            <a:pPr marL="457200" lvl="0" indent="-317500" algn="l" rtl="0">
              <a:lnSpc>
                <a:spcPct val="80000"/>
              </a:lnSpc>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Intuitive programming model</a:t>
            </a:r>
            <a:endParaRPr>
              <a:solidFill>
                <a:srgbClr val="3F3F3F"/>
              </a:solidFill>
              <a:latin typeface="Lato"/>
              <a:ea typeface="Lato"/>
              <a:cs typeface="Lato"/>
              <a:sym typeface="Lato"/>
            </a:endParaRPr>
          </a:p>
          <a:p>
            <a:pPr marL="457200" lvl="0" indent="-317500" algn="l" rtl="0">
              <a:lnSpc>
                <a:spcPct val="80000"/>
              </a:lnSpc>
              <a:spcBef>
                <a:spcPts val="1200"/>
              </a:spcBef>
              <a:spcAft>
                <a:spcPts val="0"/>
              </a:spcAft>
              <a:buClr>
                <a:srgbClr val="BB2938"/>
              </a:buClr>
              <a:buSzPts val="1400"/>
              <a:buFont typeface="Lato"/>
              <a:buChar char="|"/>
            </a:pPr>
            <a:r>
              <a:rPr lang="en">
                <a:solidFill>
                  <a:srgbClr val="3F3F3F"/>
                </a:solidFill>
                <a:latin typeface="Lato"/>
                <a:ea typeface="Lato"/>
                <a:cs typeface="Lato"/>
                <a:sym typeface="Lato"/>
              </a:rPr>
              <a:t>5 Well-defined, consistency models</a:t>
            </a:r>
            <a:endParaRPr>
              <a:solidFill>
                <a:srgbClr val="3F3F3F"/>
              </a:solidFill>
              <a:latin typeface="Lato"/>
              <a:ea typeface="Lato"/>
              <a:cs typeface="Lato"/>
              <a:sym typeface="Lato"/>
            </a:endParaRPr>
          </a:p>
          <a:p>
            <a:pPr marL="457200" lvl="0" indent="-317500" algn="l" rtl="0">
              <a:lnSpc>
                <a:spcPct val="80000"/>
              </a:lnSpc>
              <a:spcBef>
                <a:spcPts val="1200"/>
              </a:spcBef>
              <a:spcAft>
                <a:spcPts val="0"/>
              </a:spcAft>
              <a:buClr>
                <a:srgbClr val="BB2938"/>
              </a:buClr>
              <a:buSzPts val="1400"/>
              <a:buFont typeface="Lato"/>
              <a:buChar char="|"/>
            </a:pPr>
            <a:r>
              <a:rPr lang="en">
                <a:solidFill>
                  <a:srgbClr val="3F3F3F"/>
                </a:solidFill>
                <a:latin typeface="Lato"/>
                <a:ea typeface="Lato"/>
                <a:cs typeface="Lato"/>
                <a:sym typeface="Lato"/>
              </a:rPr>
              <a:t>Overridable on a per-request basis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54"/>
        <p:cNvGrpSpPr/>
        <p:nvPr/>
      </p:nvGrpSpPr>
      <p:grpSpPr>
        <a:xfrm>
          <a:off x="0" y="0"/>
          <a:ext cx="0" cy="0"/>
          <a:chOff x="0" y="0"/>
          <a:chExt cx="0" cy="0"/>
        </a:xfrm>
      </p:grpSpPr>
      <p:sp>
        <p:nvSpPr>
          <p:cNvPr id="1555" name="Google Shape;1555;p141"/>
          <p:cNvSpPr/>
          <p:nvPr/>
        </p:nvSpPr>
        <p:spPr>
          <a:xfrm>
            <a:off x="2890625" y="464100"/>
            <a:ext cx="5673600" cy="4562400"/>
          </a:xfrm>
          <a:prstGeom prst="rect">
            <a:avLst/>
          </a:prstGeom>
          <a:solidFill>
            <a:srgbClr val="FFFFFF"/>
          </a:solidFill>
          <a:ln>
            <a:noFill/>
          </a:ln>
        </p:spPr>
        <p:txBody>
          <a:bodyPr spcFirstLastPara="1" wrap="square" lIns="91425" tIns="91425" rIns="91425" bIns="91425" anchor="ctr" anchorCtr="0">
            <a:noAutofit/>
          </a:bodyPr>
          <a:lstStyle/>
          <a:p>
            <a:pPr marL="457200" lvl="0" indent="0" algn="l" rtl="0">
              <a:spcBef>
                <a:spcPts val="0"/>
              </a:spcBef>
              <a:spcAft>
                <a:spcPts val="0"/>
              </a:spcAft>
              <a:buClr>
                <a:schemeClr val="dk1"/>
              </a:buClr>
              <a:buSzPts val="1100"/>
              <a:buFont typeface="Arial"/>
              <a:buNone/>
            </a:pPr>
            <a:endParaRPr>
              <a:solidFill>
                <a:srgbClr val="3F3F3F"/>
              </a:solidFill>
              <a:latin typeface="Lato"/>
              <a:ea typeface="Lato"/>
              <a:cs typeface="Lato"/>
              <a:sym typeface="Lato"/>
            </a:endParaRPr>
          </a:p>
          <a:p>
            <a:pPr marL="457200" lvl="0" indent="0" algn="l" rtl="0">
              <a:lnSpc>
                <a:spcPct val="80000"/>
              </a:lnSpc>
              <a:spcBef>
                <a:spcPts val="1200"/>
              </a:spcBef>
              <a:spcAft>
                <a:spcPts val="0"/>
              </a:spcAft>
              <a:buNone/>
            </a:pPr>
            <a:endParaRPr/>
          </a:p>
        </p:txBody>
      </p:sp>
      <p:sp>
        <p:nvSpPr>
          <p:cNvPr id="1556" name="Google Shape;1556;p141"/>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C11521"/>
              </a:buClr>
              <a:buSzPts val="1100"/>
              <a:buFont typeface="Lato"/>
              <a:buNone/>
            </a:pPr>
            <a:r>
              <a:rPr lang="en">
                <a:solidFill>
                  <a:srgbClr val="BB2938"/>
                </a:solidFill>
              </a:rPr>
              <a:t>Data Modeling  - Well-defined consistency models </a:t>
            </a:r>
            <a:r>
              <a:rPr lang="en" b="1">
                <a:solidFill>
                  <a:srgbClr val="BB2938"/>
                </a:solidFill>
              </a:rPr>
              <a:t>trade offs</a:t>
            </a:r>
            <a:endParaRPr b="1">
              <a:solidFill>
                <a:srgbClr val="BB2938"/>
              </a:solidFill>
            </a:endParaRPr>
          </a:p>
        </p:txBody>
      </p:sp>
      <p:pic>
        <p:nvPicPr>
          <p:cNvPr id="1557" name="Google Shape;1557;p141"/>
          <p:cNvPicPr preferRelativeResize="0"/>
          <p:nvPr/>
        </p:nvPicPr>
        <p:blipFill>
          <a:blip r:embed="rId3">
            <a:alphaModFix/>
          </a:blip>
          <a:stretch>
            <a:fillRect/>
          </a:stretch>
        </p:blipFill>
        <p:spPr>
          <a:xfrm>
            <a:off x="528125" y="1730488"/>
            <a:ext cx="1905000" cy="1905000"/>
          </a:xfrm>
          <a:prstGeom prst="rect">
            <a:avLst/>
          </a:prstGeom>
          <a:noFill/>
          <a:ln>
            <a:noFill/>
          </a:ln>
        </p:spPr>
      </p:pic>
      <p:sp>
        <p:nvSpPr>
          <p:cNvPr id="1558" name="Google Shape;1558;p141"/>
          <p:cNvSpPr txBox="1"/>
          <p:nvPr/>
        </p:nvSpPr>
        <p:spPr>
          <a:xfrm>
            <a:off x="3465175" y="684675"/>
            <a:ext cx="4884600" cy="17535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endParaRPr>
              <a:solidFill>
                <a:srgbClr val="3F3F3F"/>
              </a:solidFill>
              <a:latin typeface="Lato"/>
              <a:ea typeface="Lato"/>
              <a:cs typeface="Lato"/>
              <a:sym typeface="Lato"/>
            </a:endParaRPr>
          </a:p>
          <a:p>
            <a:pPr marL="457200" lvl="0" indent="-317500" algn="l" rtl="0">
              <a:lnSpc>
                <a:spcPct val="80000"/>
              </a:lnSpc>
              <a:spcBef>
                <a:spcPts val="1200"/>
              </a:spcBef>
              <a:spcAft>
                <a:spcPts val="0"/>
              </a:spcAft>
              <a:buClr>
                <a:srgbClr val="BB2938"/>
              </a:buClr>
              <a:buSzPts val="1400"/>
              <a:buFont typeface="Lato"/>
              <a:buChar char="|"/>
            </a:pPr>
            <a:r>
              <a:rPr lang="en">
                <a:solidFill>
                  <a:srgbClr val="3F3F3F"/>
                </a:solidFill>
                <a:latin typeface="Lato"/>
                <a:ea typeface="Lato"/>
                <a:cs typeface="Lato"/>
                <a:sym typeface="Lato"/>
              </a:rPr>
              <a:t>Latency </a:t>
            </a:r>
            <a:endParaRPr>
              <a:solidFill>
                <a:srgbClr val="3F3F3F"/>
              </a:solidFill>
              <a:latin typeface="Lato"/>
              <a:ea typeface="Lato"/>
              <a:cs typeface="Lato"/>
              <a:sym typeface="Lato"/>
            </a:endParaRPr>
          </a:p>
          <a:p>
            <a:pPr marL="457200" lvl="0" indent="-317500" algn="l" rtl="0">
              <a:lnSpc>
                <a:spcPct val="80000"/>
              </a:lnSpc>
              <a:spcBef>
                <a:spcPts val="1200"/>
              </a:spcBef>
              <a:spcAft>
                <a:spcPts val="0"/>
              </a:spcAft>
              <a:buClr>
                <a:srgbClr val="BB2938"/>
              </a:buClr>
              <a:buSzPts val="1400"/>
              <a:buFont typeface="Lato"/>
              <a:buChar char="|"/>
            </a:pPr>
            <a:r>
              <a:rPr lang="en">
                <a:solidFill>
                  <a:srgbClr val="3F3F3F"/>
                </a:solidFill>
                <a:latin typeface="Lato"/>
                <a:ea typeface="Lato"/>
                <a:cs typeface="Lato"/>
                <a:sym typeface="Lato"/>
              </a:rPr>
              <a:t>Availability </a:t>
            </a:r>
            <a:endParaRPr>
              <a:solidFill>
                <a:srgbClr val="3F3F3F"/>
              </a:solidFill>
              <a:latin typeface="Lato"/>
              <a:ea typeface="Lato"/>
              <a:cs typeface="Lato"/>
              <a:sym typeface="Lato"/>
            </a:endParaRPr>
          </a:p>
          <a:p>
            <a:pPr marL="457200" lvl="0" indent="-317500" algn="l" rtl="0">
              <a:lnSpc>
                <a:spcPct val="80000"/>
              </a:lnSpc>
              <a:spcBef>
                <a:spcPts val="1200"/>
              </a:spcBef>
              <a:spcAft>
                <a:spcPts val="0"/>
              </a:spcAft>
              <a:buClr>
                <a:srgbClr val="BB2938"/>
              </a:buClr>
              <a:buSzPts val="1400"/>
              <a:buFont typeface="Lato"/>
              <a:buChar char="|"/>
            </a:pPr>
            <a:r>
              <a:rPr lang="en">
                <a:solidFill>
                  <a:srgbClr val="3F3F3F"/>
                </a:solidFill>
                <a:latin typeface="Lato"/>
                <a:ea typeface="Lato"/>
                <a:cs typeface="Lato"/>
                <a:sym typeface="Lato"/>
              </a:rPr>
              <a:t>Throughput</a:t>
            </a:r>
            <a:endParaRPr>
              <a:solidFill>
                <a:srgbClr val="3F3F3F"/>
              </a:solidFill>
              <a:latin typeface="Lato"/>
              <a:ea typeface="Lato"/>
              <a:cs typeface="Lato"/>
              <a:sym typeface="Lato"/>
            </a:endParaRPr>
          </a:p>
          <a:p>
            <a:pPr marL="457200" lvl="0" indent="0" algn="l" rtl="0">
              <a:lnSpc>
                <a:spcPct val="80000"/>
              </a:lnSpc>
              <a:spcBef>
                <a:spcPts val="1200"/>
              </a:spcBef>
              <a:spcAft>
                <a:spcPts val="0"/>
              </a:spcAft>
              <a:buNone/>
            </a:pPr>
            <a:endParaRPr>
              <a:solidFill>
                <a:srgbClr val="3F3F3F"/>
              </a:solidFill>
              <a:latin typeface="Lato"/>
              <a:ea typeface="Lato"/>
              <a:cs typeface="Lato"/>
              <a:sym typeface="Lato"/>
            </a:endParaRPr>
          </a:p>
        </p:txBody>
      </p:sp>
      <p:pic>
        <p:nvPicPr>
          <p:cNvPr id="1559" name="Google Shape;1559;p141"/>
          <p:cNvPicPr preferRelativeResize="0"/>
          <p:nvPr/>
        </p:nvPicPr>
        <p:blipFill rotWithShape="1">
          <a:blip r:embed="rId4">
            <a:alphaModFix/>
          </a:blip>
          <a:srcRect/>
          <a:stretch/>
        </p:blipFill>
        <p:spPr>
          <a:xfrm>
            <a:off x="4891814" y="3898979"/>
            <a:ext cx="2371328" cy="1037546"/>
          </a:xfrm>
          <a:prstGeom prst="rect">
            <a:avLst/>
          </a:prstGeom>
          <a:noFill/>
          <a:ln>
            <a:noFill/>
          </a:ln>
        </p:spPr>
      </p:pic>
      <p:grpSp>
        <p:nvGrpSpPr>
          <p:cNvPr id="1560" name="Google Shape;1560;p141"/>
          <p:cNvGrpSpPr/>
          <p:nvPr/>
        </p:nvGrpSpPr>
        <p:grpSpPr>
          <a:xfrm>
            <a:off x="3836648" y="2363056"/>
            <a:ext cx="4296073" cy="2216552"/>
            <a:chOff x="445531" y="2209801"/>
            <a:chExt cx="7174471" cy="3609432"/>
          </a:xfrm>
        </p:grpSpPr>
        <p:sp>
          <p:nvSpPr>
            <p:cNvPr id="1561" name="Google Shape;1561;p141"/>
            <p:cNvSpPr/>
            <p:nvPr/>
          </p:nvSpPr>
          <p:spPr>
            <a:xfrm>
              <a:off x="445531" y="2209801"/>
              <a:ext cx="7174471" cy="3609432"/>
            </a:xfrm>
            <a:custGeom>
              <a:avLst/>
              <a:gdLst/>
              <a:ahLst/>
              <a:cxnLst/>
              <a:rect l="l" t="t" r="r" b="b"/>
              <a:pathLst>
                <a:path w="1779" h="895" extrusionOk="0">
                  <a:moveTo>
                    <a:pt x="33" y="74"/>
                  </a:moveTo>
                  <a:cubicBezTo>
                    <a:pt x="32" y="73"/>
                    <a:pt x="30" y="73"/>
                    <a:pt x="29" y="74"/>
                  </a:cubicBezTo>
                  <a:cubicBezTo>
                    <a:pt x="8" y="95"/>
                    <a:pt x="8" y="95"/>
                    <a:pt x="8" y="95"/>
                  </a:cubicBezTo>
                  <a:cubicBezTo>
                    <a:pt x="7" y="96"/>
                    <a:pt x="7" y="98"/>
                    <a:pt x="8" y="99"/>
                  </a:cubicBezTo>
                  <a:cubicBezTo>
                    <a:pt x="9" y="100"/>
                    <a:pt x="10" y="100"/>
                    <a:pt x="11" y="100"/>
                  </a:cubicBezTo>
                  <a:cubicBezTo>
                    <a:pt x="11" y="100"/>
                    <a:pt x="12" y="100"/>
                    <a:pt x="13" y="99"/>
                  </a:cubicBezTo>
                  <a:cubicBezTo>
                    <a:pt x="33" y="78"/>
                    <a:pt x="33" y="78"/>
                    <a:pt x="33" y="78"/>
                  </a:cubicBezTo>
                  <a:cubicBezTo>
                    <a:pt x="35" y="77"/>
                    <a:pt x="35" y="75"/>
                    <a:pt x="33" y="74"/>
                  </a:cubicBezTo>
                  <a:close/>
                  <a:moveTo>
                    <a:pt x="55" y="70"/>
                  </a:moveTo>
                  <a:cubicBezTo>
                    <a:pt x="55" y="70"/>
                    <a:pt x="56" y="70"/>
                    <a:pt x="57" y="69"/>
                  </a:cubicBezTo>
                  <a:cubicBezTo>
                    <a:pt x="62" y="64"/>
                    <a:pt x="62" y="64"/>
                    <a:pt x="62" y="64"/>
                  </a:cubicBezTo>
                  <a:cubicBezTo>
                    <a:pt x="63" y="63"/>
                    <a:pt x="63" y="61"/>
                    <a:pt x="62" y="59"/>
                  </a:cubicBezTo>
                  <a:cubicBezTo>
                    <a:pt x="61" y="58"/>
                    <a:pt x="59" y="58"/>
                    <a:pt x="58" y="59"/>
                  </a:cubicBezTo>
                  <a:cubicBezTo>
                    <a:pt x="52" y="65"/>
                    <a:pt x="52" y="65"/>
                    <a:pt x="52" y="65"/>
                  </a:cubicBezTo>
                  <a:cubicBezTo>
                    <a:pt x="51" y="66"/>
                    <a:pt x="51" y="68"/>
                    <a:pt x="52" y="69"/>
                  </a:cubicBezTo>
                  <a:cubicBezTo>
                    <a:pt x="53" y="70"/>
                    <a:pt x="54" y="70"/>
                    <a:pt x="55" y="70"/>
                  </a:cubicBezTo>
                  <a:close/>
                  <a:moveTo>
                    <a:pt x="20" y="105"/>
                  </a:moveTo>
                  <a:cubicBezTo>
                    <a:pt x="21" y="105"/>
                    <a:pt x="21" y="104"/>
                    <a:pt x="22" y="104"/>
                  </a:cubicBezTo>
                  <a:cubicBezTo>
                    <a:pt x="42" y="84"/>
                    <a:pt x="42" y="84"/>
                    <a:pt x="42" y="84"/>
                  </a:cubicBezTo>
                  <a:cubicBezTo>
                    <a:pt x="43" y="83"/>
                    <a:pt x="43" y="81"/>
                    <a:pt x="42" y="80"/>
                  </a:cubicBezTo>
                  <a:cubicBezTo>
                    <a:pt x="41" y="78"/>
                    <a:pt x="39" y="78"/>
                    <a:pt x="38" y="80"/>
                  </a:cubicBezTo>
                  <a:cubicBezTo>
                    <a:pt x="18" y="100"/>
                    <a:pt x="18" y="100"/>
                    <a:pt x="18" y="100"/>
                  </a:cubicBezTo>
                  <a:cubicBezTo>
                    <a:pt x="16" y="101"/>
                    <a:pt x="16" y="103"/>
                    <a:pt x="18" y="104"/>
                  </a:cubicBezTo>
                  <a:cubicBezTo>
                    <a:pt x="18" y="104"/>
                    <a:pt x="19" y="105"/>
                    <a:pt x="20" y="105"/>
                  </a:cubicBezTo>
                  <a:close/>
                  <a:moveTo>
                    <a:pt x="30" y="106"/>
                  </a:moveTo>
                  <a:cubicBezTo>
                    <a:pt x="29" y="105"/>
                    <a:pt x="27" y="105"/>
                    <a:pt x="25" y="106"/>
                  </a:cubicBezTo>
                  <a:cubicBezTo>
                    <a:pt x="24" y="107"/>
                    <a:pt x="24" y="107"/>
                    <a:pt x="24" y="107"/>
                  </a:cubicBezTo>
                  <a:cubicBezTo>
                    <a:pt x="23" y="108"/>
                    <a:pt x="23" y="110"/>
                    <a:pt x="24" y="112"/>
                  </a:cubicBezTo>
                  <a:cubicBezTo>
                    <a:pt x="24" y="112"/>
                    <a:pt x="25" y="112"/>
                    <a:pt x="26" y="112"/>
                  </a:cubicBezTo>
                  <a:cubicBezTo>
                    <a:pt x="27" y="112"/>
                    <a:pt x="28" y="112"/>
                    <a:pt x="28" y="112"/>
                  </a:cubicBezTo>
                  <a:cubicBezTo>
                    <a:pt x="30" y="110"/>
                    <a:pt x="30" y="110"/>
                    <a:pt x="30" y="110"/>
                  </a:cubicBezTo>
                  <a:cubicBezTo>
                    <a:pt x="31" y="109"/>
                    <a:pt x="31" y="107"/>
                    <a:pt x="30" y="106"/>
                  </a:cubicBezTo>
                  <a:close/>
                  <a:moveTo>
                    <a:pt x="37" y="99"/>
                  </a:moveTo>
                  <a:cubicBezTo>
                    <a:pt x="37" y="99"/>
                    <a:pt x="38" y="100"/>
                    <a:pt x="39" y="100"/>
                  </a:cubicBezTo>
                  <a:cubicBezTo>
                    <a:pt x="40" y="100"/>
                    <a:pt x="41" y="99"/>
                    <a:pt x="41" y="99"/>
                  </a:cubicBezTo>
                  <a:cubicBezTo>
                    <a:pt x="50" y="90"/>
                    <a:pt x="50" y="90"/>
                    <a:pt x="50" y="90"/>
                  </a:cubicBezTo>
                  <a:cubicBezTo>
                    <a:pt x="51" y="89"/>
                    <a:pt x="51" y="87"/>
                    <a:pt x="50" y="86"/>
                  </a:cubicBezTo>
                  <a:cubicBezTo>
                    <a:pt x="48" y="85"/>
                    <a:pt x="46" y="85"/>
                    <a:pt x="45" y="86"/>
                  </a:cubicBezTo>
                  <a:cubicBezTo>
                    <a:pt x="37" y="94"/>
                    <a:pt x="37" y="94"/>
                    <a:pt x="37" y="94"/>
                  </a:cubicBezTo>
                  <a:cubicBezTo>
                    <a:pt x="36" y="95"/>
                    <a:pt x="36" y="97"/>
                    <a:pt x="37" y="99"/>
                  </a:cubicBezTo>
                  <a:close/>
                  <a:moveTo>
                    <a:pt x="20" y="133"/>
                  </a:moveTo>
                  <a:cubicBezTo>
                    <a:pt x="21" y="133"/>
                    <a:pt x="21" y="132"/>
                    <a:pt x="22" y="132"/>
                  </a:cubicBezTo>
                  <a:cubicBezTo>
                    <a:pt x="25" y="129"/>
                    <a:pt x="25" y="129"/>
                    <a:pt x="25" y="129"/>
                  </a:cubicBezTo>
                  <a:cubicBezTo>
                    <a:pt x="26" y="128"/>
                    <a:pt x="26" y="126"/>
                    <a:pt x="25" y="125"/>
                  </a:cubicBezTo>
                  <a:cubicBezTo>
                    <a:pt x="24" y="123"/>
                    <a:pt x="22" y="123"/>
                    <a:pt x="20" y="125"/>
                  </a:cubicBezTo>
                  <a:cubicBezTo>
                    <a:pt x="18" y="127"/>
                    <a:pt x="18" y="127"/>
                    <a:pt x="18" y="127"/>
                  </a:cubicBezTo>
                  <a:cubicBezTo>
                    <a:pt x="16" y="129"/>
                    <a:pt x="16" y="131"/>
                    <a:pt x="18" y="132"/>
                  </a:cubicBezTo>
                  <a:cubicBezTo>
                    <a:pt x="18" y="132"/>
                    <a:pt x="19" y="133"/>
                    <a:pt x="20" y="133"/>
                  </a:cubicBezTo>
                  <a:close/>
                  <a:moveTo>
                    <a:pt x="54" y="110"/>
                  </a:moveTo>
                  <a:cubicBezTo>
                    <a:pt x="52" y="109"/>
                    <a:pt x="50" y="109"/>
                    <a:pt x="49" y="110"/>
                  </a:cubicBezTo>
                  <a:cubicBezTo>
                    <a:pt x="31" y="128"/>
                    <a:pt x="31" y="128"/>
                    <a:pt x="31" y="128"/>
                  </a:cubicBezTo>
                  <a:cubicBezTo>
                    <a:pt x="30" y="130"/>
                    <a:pt x="30" y="131"/>
                    <a:pt x="31" y="133"/>
                  </a:cubicBezTo>
                  <a:cubicBezTo>
                    <a:pt x="31" y="133"/>
                    <a:pt x="32" y="134"/>
                    <a:pt x="33" y="134"/>
                  </a:cubicBezTo>
                  <a:cubicBezTo>
                    <a:pt x="34" y="134"/>
                    <a:pt x="35" y="133"/>
                    <a:pt x="35" y="133"/>
                  </a:cubicBezTo>
                  <a:cubicBezTo>
                    <a:pt x="54" y="114"/>
                    <a:pt x="54" y="114"/>
                    <a:pt x="54" y="114"/>
                  </a:cubicBezTo>
                  <a:cubicBezTo>
                    <a:pt x="55" y="113"/>
                    <a:pt x="55" y="111"/>
                    <a:pt x="54" y="110"/>
                  </a:cubicBezTo>
                  <a:close/>
                  <a:moveTo>
                    <a:pt x="59" y="105"/>
                  </a:moveTo>
                  <a:cubicBezTo>
                    <a:pt x="59" y="105"/>
                    <a:pt x="60" y="106"/>
                    <a:pt x="61" y="106"/>
                  </a:cubicBezTo>
                  <a:cubicBezTo>
                    <a:pt x="62" y="106"/>
                    <a:pt x="62" y="105"/>
                    <a:pt x="63" y="105"/>
                  </a:cubicBezTo>
                  <a:cubicBezTo>
                    <a:pt x="72" y="96"/>
                    <a:pt x="72" y="96"/>
                    <a:pt x="72" y="96"/>
                  </a:cubicBezTo>
                  <a:cubicBezTo>
                    <a:pt x="73" y="94"/>
                    <a:pt x="73" y="92"/>
                    <a:pt x="72" y="91"/>
                  </a:cubicBezTo>
                  <a:cubicBezTo>
                    <a:pt x="71" y="90"/>
                    <a:pt x="69" y="90"/>
                    <a:pt x="68" y="91"/>
                  </a:cubicBezTo>
                  <a:cubicBezTo>
                    <a:pt x="59" y="100"/>
                    <a:pt x="59" y="100"/>
                    <a:pt x="59" y="100"/>
                  </a:cubicBezTo>
                  <a:cubicBezTo>
                    <a:pt x="57" y="102"/>
                    <a:pt x="57" y="104"/>
                    <a:pt x="59" y="105"/>
                  </a:cubicBezTo>
                  <a:close/>
                  <a:moveTo>
                    <a:pt x="3" y="156"/>
                  </a:moveTo>
                  <a:cubicBezTo>
                    <a:pt x="1" y="158"/>
                    <a:pt x="1" y="158"/>
                    <a:pt x="1" y="158"/>
                  </a:cubicBezTo>
                  <a:cubicBezTo>
                    <a:pt x="0" y="159"/>
                    <a:pt x="0" y="161"/>
                    <a:pt x="1" y="162"/>
                  </a:cubicBezTo>
                  <a:cubicBezTo>
                    <a:pt x="2" y="163"/>
                    <a:pt x="2" y="163"/>
                    <a:pt x="3" y="163"/>
                  </a:cubicBezTo>
                  <a:cubicBezTo>
                    <a:pt x="4" y="163"/>
                    <a:pt x="5" y="163"/>
                    <a:pt x="5" y="162"/>
                  </a:cubicBezTo>
                  <a:cubicBezTo>
                    <a:pt x="8" y="160"/>
                    <a:pt x="8" y="160"/>
                    <a:pt x="8" y="160"/>
                  </a:cubicBezTo>
                  <a:cubicBezTo>
                    <a:pt x="9" y="159"/>
                    <a:pt x="9" y="157"/>
                    <a:pt x="8" y="156"/>
                  </a:cubicBezTo>
                  <a:cubicBezTo>
                    <a:pt x="6" y="155"/>
                    <a:pt x="4" y="155"/>
                    <a:pt x="3" y="156"/>
                  </a:cubicBezTo>
                  <a:close/>
                  <a:moveTo>
                    <a:pt x="23" y="150"/>
                  </a:moveTo>
                  <a:cubicBezTo>
                    <a:pt x="18" y="155"/>
                    <a:pt x="18" y="155"/>
                    <a:pt x="18" y="155"/>
                  </a:cubicBezTo>
                  <a:cubicBezTo>
                    <a:pt x="16" y="157"/>
                    <a:pt x="16" y="159"/>
                    <a:pt x="18" y="160"/>
                  </a:cubicBezTo>
                  <a:cubicBezTo>
                    <a:pt x="18" y="160"/>
                    <a:pt x="19" y="161"/>
                    <a:pt x="20" y="161"/>
                  </a:cubicBezTo>
                  <a:cubicBezTo>
                    <a:pt x="21" y="161"/>
                    <a:pt x="21" y="160"/>
                    <a:pt x="22" y="160"/>
                  </a:cubicBezTo>
                  <a:cubicBezTo>
                    <a:pt x="28" y="154"/>
                    <a:pt x="28" y="154"/>
                    <a:pt x="28" y="154"/>
                  </a:cubicBezTo>
                  <a:cubicBezTo>
                    <a:pt x="29" y="153"/>
                    <a:pt x="29" y="151"/>
                    <a:pt x="28" y="150"/>
                  </a:cubicBezTo>
                  <a:cubicBezTo>
                    <a:pt x="27" y="148"/>
                    <a:pt x="25" y="148"/>
                    <a:pt x="23" y="150"/>
                  </a:cubicBezTo>
                  <a:close/>
                  <a:moveTo>
                    <a:pt x="42" y="140"/>
                  </a:moveTo>
                  <a:cubicBezTo>
                    <a:pt x="79" y="103"/>
                    <a:pt x="79" y="103"/>
                    <a:pt x="79" y="103"/>
                  </a:cubicBezTo>
                  <a:cubicBezTo>
                    <a:pt x="85" y="96"/>
                    <a:pt x="85" y="96"/>
                    <a:pt x="85" y="96"/>
                  </a:cubicBezTo>
                  <a:cubicBezTo>
                    <a:pt x="87" y="95"/>
                    <a:pt x="87" y="93"/>
                    <a:pt x="85" y="92"/>
                  </a:cubicBezTo>
                  <a:cubicBezTo>
                    <a:pt x="84" y="91"/>
                    <a:pt x="82" y="91"/>
                    <a:pt x="81" y="92"/>
                  </a:cubicBezTo>
                  <a:cubicBezTo>
                    <a:pt x="77" y="96"/>
                    <a:pt x="77" y="96"/>
                    <a:pt x="77" y="96"/>
                  </a:cubicBezTo>
                  <a:cubicBezTo>
                    <a:pt x="38" y="135"/>
                    <a:pt x="38" y="135"/>
                    <a:pt x="38" y="135"/>
                  </a:cubicBezTo>
                  <a:cubicBezTo>
                    <a:pt x="37" y="137"/>
                    <a:pt x="37" y="139"/>
                    <a:pt x="38" y="140"/>
                  </a:cubicBezTo>
                  <a:cubicBezTo>
                    <a:pt x="38" y="140"/>
                    <a:pt x="39" y="141"/>
                    <a:pt x="40" y="141"/>
                  </a:cubicBezTo>
                  <a:cubicBezTo>
                    <a:pt x="41" y="141"/>
                    <a:pt x="41" y="140"/>
                    <a:pt x="42" y="140"/>
                  </a:cubicBezTo>
                  <a:close/>
                  <a:moveTo>
                    <a:pt x="89" y="91"/>
                  </a:moveTo>
                  <a:cubicBezTo>
                    <a:pt x="90" y="91"/>
                    <a:pt x="91" y="91"/>
                    <a:pt x="92" y="90"/>
                  </a:cubicBezTo>
                  <a:cubicBezTo>
                    <a:pt x="102" y="79"/>
                    <a:pt x="102" y="79"/>
                    <a:pt x="102" y="79"/>
                  </a:cubicBezTo>
                  <a:cubicBezTo>
                    <a:pt x="104" y="78"/>
                    <a:pt x="104" y="76"/>
                    <a:pt x="102" y="75"/>
                  </a:cubicBezTo>
                  <a:cubicBezTo>
                    <a:pt x="101" y="74"/>
                    <a:pt x="99" y="74"/>
                    <a:pt x="98" y="75"/>
                  </a:cubicBezTo>
                  <a:cubicBezTo>
                    <a:pt x="87" y="86"/>
                    <a:pt x="87" y="86"/>
                    <a:pt x="87" y="86"/>
                  </a:cubicBezTo>
                  <a:cubicBezTo>
                    <a:pt x="86" y="87"/>
                    <a:pt x="86" y="89"/>
                    <a:pt x="87" y="90"/>
                  </a:cubicBezTo>
                  <a:cubicBezTo>
                    <a:pt x="88" y="91"/>
                    <a:pt x="89" y="91"/>
                    <a:pt x="89" y="91"/>
                  </a:cubicBezTo>
                  <a:close/>
                  <a:moveTo>
                    <a:pt x="125" y="66"/>
                  </a:moveTo>
                  <a:cubicBezTo>
                    <a:pt x="124" y="65"/>
                    <a:pt x="122" y="65"/>
                    <a:pt x="121" y="66"/>
                  </a:cubicBezTo>
                  <a:cubicBezTo>
                    <a:pt x="52" y="135"/>
                    <a:pt x="52" y="135"/>
                    <a:pt x="52" y="135"/>
                  </a:cubicBezTo>
                  <a:cubicBezTo>
                    <a:pt x="46" y="141"/>
                    <a:pt x="46" y="141"/>
                    <a:pt x="46" y="141"/>
                  </a:cubicBezTo>
                  <a:cubicBezTo>
                    <a:pt x="46" y="141"/>
                    <a:pt x="45" y="142"/>
                    <a:pt x="45" y="142"/>
                  </a:cubicBezTo>
                  <a:cubicBezTo>
                    <a:pt x="45" y="142"/>
                    <a:pt x="45" y="142"/>
                    <a:pt x="45" y="142"/>
                  </a:cubicBezTo>
                  <a:cubicBezTo>
                    <a:pt x="39" y="148"/>
                    <a:pt x="39" y="148"/>
                    <a:pt x="39" y="148"/>
                  </a:cubicBezTo>
                  <a:cubicBezTo>
                    <a:pt x="38" y="149"/>
                    <a:pt x="38" y="151"/>
                    <a:pt x="39" y="152"/>
                  </a:cubicBezTo>
                  <a:cubicBezTo>
                    <a:pt x="40" y="153"/>
                    <a:pt x="40" y="153"/>
                    <a:pt x="41" y="153"/>
                  </a:cubicBezTo>
                  <a:cubicBezTo>
                    <a:pt x="42" y="153"/>
                    <a:pt x="43" y="153"/>
                    <a:pt x="43" y="152"/>
                  </a:cubicBezTo>
                  <a:cubicBezTo>
                    <a:pt x="49" y="147"/>
                    <a:pt x="49" y="147"/>
                    <a:pt x="49" y="147"/>
                  </a:cubicBezTo>
                  <a:cubicBezTo>
                    <a:pt x="49" y="147"/>
                    <a:pt x="49" y="146"/>
                    <a:pt x="49" y="146"/>
                  </a:cubicBezTo>
                  <a:cubicBezTo>
                    <a:pt x="50" y="146"/>
                    <a:pt x="50" y="146"/>
                    <a:pt x="50" y="146"/>
                  </a:cubicBezTo>
                  <a:cubicBezTo>
                    <a:pt x="56" y="140"/>
                    <a:pt x="56" y="140"/>
                    <a:pt x="56" y="140"/>
                  </a:cubicBezTo>
                  <a:cubicBezTo>
                    <a:pt x="125" y="71"/>
                    <a:pt x="125" y="71"/>
                    <a:pt x="125" y="71"/>
                  </a:cubicBezTo>
                  <a:cubicBezTo>
                    <a:pt x="126" y="69"/>
                    <a:pt x="126" y="67"/>
                    <a:pt x="125" y="66"/>
                  </a:cubicBezTo>
                  <a:close/>
                  <a:moveTo>
                    <a:pt x="141" y="64"/>
                  </a:moveTo>
                  <a:cubicBezTo>
                    <a:pt x="140" y="63"/>
                    <a:pt x="138" y="63"/>
                    <a:pt x="137" y="64"/>
                  </a:cubicBezTo>
                  <a:cubicBezTo>
                    <a:pt x="62" y="139"/>
                    <a:pt x="62" y="139"/>
                    <a:pt x="62" y="139"/>
                  </a:cubicBezTo>
                  <a:cubicBezTo>
                    <a:pt x="61" y="140"/>
                    <a:pt x="61" y="142"/>
                    <a:pt x="62" y="143"/>
                  </a:cubicBezTo>
                  <a:cubicBezTo>
                    <a:pt x="63" y="144"/>
                    <a:pt x="63" y="144"/>
                    <a:pt x="64" y="144"/>
                  </a:cubicBezTo>
                  <a:cubicBezTo>
                    <a:pt x="65" y="144"/>
                    <a:pt x="66" y="144"/>
                    <a:pt x="66" y="143"/>
                  </a:cubicBezTo>
                  <a:cubicBezTo>
                    <a:pt x="141" y="68"/>
                    <a:pt x="141" y="68"/>
                    <a:pt x="141" y="68"/>
                  </a:cubicBezTo>
                  <a:cubicBezTo>
                    <a:pt x="142" y="67"/>
                    <a:pt x="142" y="65"/>
                    <a:pt x="141" y="64"/>
                  </a:cubicBezTo>
                  <a:close/>
                  <a:moveTo>
                    <a:pt x="157" y="66"/>
                  </a:moveTo>
                  <a:cubicBezTo>
                    <a:pt x="159" y="65"/>
                    <a:pt x="159" y="63"/>
                    <a:pt x="157" y="62"/>
                  </a:cubicBezTo>
                  <a:cubicBezTo>
                    <a:pt x="156" y="61"/>
                    <a:pt x="154" y="61"/>
                    <a:pt x="153" y="62"/>
                  </a:cubicBezTo>
                  <a:cubicBezTo>
                    <a:pt x="98" y="117"/>
                    <a:pt x="98" y="117"/>
                    <a:pt x="98" y="117"/>
                  </a:cubicBezTo>
                  <a:cubicBezTo>
                    <a:pt x="92" y="123"/>
                    <a:pt x="92" y="123"/>
                    <a:pt x="92" y="123"/>
                  </a:cubicBezTo>
                  <a:cubicBezTo>
                    <a:pt x="83" y="132"/>
                    <a:pt x="83" y="132"/>
                    <a:pt x="83" y="132"/>
                  </a:cubicBezTo>
                  <a:cubicBezTo>
                    <a:pt x="82" y="133"/>
                    <a:pt x="82" y="135"/>
                    <a:pt x="83" y="137"/>
                  </a:cubicBezTo>
                  <a:cubicBezTo>
                    <a:pt x="83" y="137"/>
                    <a:pt x="84" y="137"/>
                    <a:pt x="85" y="137"/>
                  </a:cubicBezTo>
                  <a:cubicBezTo>
                    <a:pt x="86" y="137"/>
                    <a:pt x="87" y="137"/>
                    <a:pt x="87" y="137"/>
                  </a:cubicBezTo>
                  <a:cubicBezTo>
                    <a:pt x="102" y="122"/>
                    <a:pt x="102" y="122"/>
                    <a:pt x="102" y="122"/>
                  </a:cubicBezTo>
                  <a:lnTo>
                    <a:pt x="157" y="66"/>
                  </a:lnTo>
                  <a:close/>
                  <a:moveTo>
                    <a:pt x="168" y="65"/>
                  </a:moveTo>
                  <a:cubicBezTo>
                    <a:pt x="167" y="64"/>
                    <a:pt x="165" y="64"/>
                    <a:pt x="164" y="65"/>
                  </a:cubicBezTo>
                  <a:cubicBezTo>
                    <a:pt x="101" y="127"/>
                    <a:pt x="101" y="127"/>
                    <a:pt x="101" y="127"/>
                  </a:cubicBezTo>
                  <a:cubicBezTo>
                    <a:pt x="100" y="129"/>
                    <a:pt x="100" y="131"/>
                    <a:pt x="101" y="132"/>
                  </a:cubicBezTo>
                  <a:cubicBezTo>
                    <a:pt x="102" y="132"/>
                    <a:pt x="103" y="133"/>
                    <a:pt x="104" y="133"/>
                  </a:cubicBezTo>
                  <a:cubicBezTo>
                    <a:pt x="104" y="133"/>
                    <a:pt x="105" y="132"/>
                    <a:pt x="106" y="132"/>
                  </a:cubicBezTo>
                  <a:cubicBezTo>
                    <a:pt x="168" y="70"/>
                    <a:pt x="168" y="70"/>
                    <a:pt x="168" y="70"/>
                  </a:cubicBezTo>
                  <a:cubicBezTo>
                    <a:pt x="169" y="68"/>
                    <a:pt x="169" y="67"/>
                    <a:pt x="168" y="65"/>
                  </a:cubicBezTo>
                  <a:close/>
                  <a:moveTo>
                    <a:pt x="181" y="66"/>
                  </a:moveTo>
                  <a:cubicBezTo>
                    <a:pt x="180" y="65"/>
                    <a:pt x="178" y="65"/>
                    <a:pt x="177" y="66"/>
                  </a:cubicBezTo>
                  <a:cubicBezTo>
                    <a:pt x="119" y="124"/>
                    <a:pt x="119" y="124"/>
                    <a:pt x="119" y="124"/>
                  </a:cubicBezTo>
                  <a:cubicBezTo>
                    <a:pt x="117" y="125"/>
                    <a:pt x="117" y="127"/>
                    <a:pt x="119" y="129"/>
                  </a:cubicBezTo>
                  <a:cubicBezTo>
                    <a:pt x="119" y="129"/>
                    <a:pt x="120" y="130"/>
                    <a:pt x="121" y="130"/>
                  </a:cubicBezTo>
                  <a:cubicBezTo>
                    <a:pt x="122" y="130"/>
                    <a:pt x="122" y="129"/>
                    <a:pt x="123" y="129"/>
                  </a:cubicBezTo>
                  <a:cubicBezTo>
                    <a:pt x="181" y="71"/>
                    <a:pt x="181" y="71"/>
                    <a:pt x="181" y="71"/>
                  </a:cubicBezTo>
                  <a:cubicBezTo>
                    <a:pt x="182" y="70"/>
                    <a:pt x="182" y="68"/>
                    <a:pt x="181" y="66"/>
                  </a:cubicBezTo>
                  <a:close/>
                  <a:moveTo>
                    <a:pt x="130" y="131"/>
                  </a:moveTo>
                  <a:cubicBezTo>
                    <a:pt x="131" y="132"/>
                    <a:pt x="132" y="132"/>
                    <a:pt x="132" y="132"/>
                  </a:cubicBezTo>
                  <a:cubicBezTo>
                    <a:pt x="133" y="132"/>
                    <a:pt x="134" y="132"/>
                    <a:pt x="135" y="131"/>
                  </a:cubicBezTo>
                  <a:cubicBezTo>
                    <a:pt x="193" y="73"/>
                    <a:pt x="193" y="73"/>
                    <a:pt x="193" y="73"/>
                  </a:cubicBezTo>
                  <a:cubicBezTo>
                    <a:pt x="194" y="72"/>
                    <a:pt x="194" y="70"/>
                    <a:pt x="193" y="69"/>
                  </a:cubicBezTo>
                  <a:cubicBezTo>
                    <a:pt x="192" y="67"/>
                    <a:pt x="190" y="67"/>
                    <a:pt x="188" y="69"/>
                  </a:cubicBezTo>
                  <a:cubicBezTo>
                    <a:pt x="130" y="127"/>
                    <a:pt x="130" y="127"/>
                    <a:pt x="130" y="127"/>
                  </a:cubicBezTo>
                  <a:cubicBezTo>
                    <a:pt x="129" y="128"/>
                    <a:pt x="129" y="130"/>
                    <a:pt x="130" y="131"/>
                  </a:cubicBezTo>
                  <a:close/>
                  <a:moveTo>
                    <a:pt x="141" y="134"/>
                  </a:moveTo>
                  <a:cubicBezTo>
                    <a:pt x="142" y="135"/>
                    <a:pt x="142" y="135"/>
                    <a:pt x="143" y="135"/>
                  </a:cubicBezTo>
                  <a:cubicBezTo>
                    <a:pt x="144" y="135"/>
                    <a:pt x="145" y="135"/>
                    <a:pt x="145" y="134"/>
                  </a:cubicBezTo>
                  <a:cubicBezTo>
                    <a:pt x="205" y="75"/>
                    <a:pt x="205" y="75"/>
                    <a:pt x="205" y="75"/>
                  </a:cubicBezTo>
                  <a:cubicBezTo>
                    <a:pt x="206" y="73"/>
                    <a:pt x="206" y="71"/>
                    <a:pt x="205" y="70"/>
                  </a:cubicBezTo>
                  <a:cubicBezTo>
                    <a:pt x="204" y="69"/>
                    <a:pt x="202" y="69"/>
                    <a:pt x="201" y="70"/>
                  </a:cubicBezTo>
                  <a:cubicBezTo>
                    <a:pt x="141" y="130"/>
                    <a:pt x="141" y="130"/>
                    <a:pt x="141" y="130"/>
                  </a:cubicBezTo>
                  <a:cubicBezTo>
                    <a:pt x="140" y="131"/>
                    <a:pt x="140" y="133"/>
                    <a:pt x="141" y="134"/>
                  </a:cubicBezTo>
                  <a:close/>
                  <a:moveTo>
                    <a:pt x="148" y="141"/>
                  </a:moveTo>
                  <a:cubicBezTo>
                    <a:pt x="149" y="142"/>
                    <a:pt x="149" y="142"/>
                    <a:pt x="150" y="142"/>
                  </a:cubicBezTo>
                  <a:cubicBezTo>
                    <a:pt x="151" y="142"/>
                    <a:pt x="152" y="142"/>
                    <a:pt x="152" y="141"/>
                  </a:cubicBezTo>
                  <a:cubicBezTo>
                    <a:pt x="216" y="78"/>
                    <a:pt x="216" y="78"/>
                    <a:pt x="216" y="78"/>
                  </a:cubicBezTo>
                  <a:cubicBezTo>
                    <a:pt x="217" y="76"/>
                    <a:pt x="217" y="74"/>
                    <a:pt x="216" y="73"/>
                  </a:cubicBezTo>
                  <a:cubicBezTo>
                    <a:pt x="215" y="72"/>
                    <a:pt x="213" y="72"/>
                    <a:pt x="212" y="73"/>
                  </a:cubicBezTo>
                  <a:cubicBezTo>
                    <a:pt x="148" y="137"/>
                    <a:pt x="148" y="137"/>
                    <a:pt x="148" y="137"/>
                  </a:cubicBezTo>
                  <a:cubicBezTo>
                    <a:pt x="147" y="138"/>
                    <a:pt x="147" y="140"/>
                    <a:pt x="148" y="141"/>
                  </a:cubicBezTo>
                  <a:close/>
                  <a:moveTo>
                    <a:pt x="164" y="135"/>
                  </a:moveTo>
                  <a:cubicBezTo>
                    <a:pt x="164" y="135"/>
                    <a:pt x="164" y="135"/>
                    <a:pt x="164" y="135"/>
                  </a:cubicBezTo>
                  <a:cubicBezTo>
                    <a:pt x="158" y="141"/>
                    <a:pt x="158" y="141"/>
                    <a:pt x="158" y="141"/>
                  </a:cubicBezTo>
                  <a:cubicBezTo>
                    <a:pt x="158" y="141"/>
                    <a:pt x="158" y="141"/>
                    <a:pt x="158" y="141"/>
                  </a:cubicBezTo>
                  <a:cubicBezTo>
                    <a:pt x="158" y="141"/>
                    <a:pt x="157" y="141"/>
                    <a:pt x="157" y="142"/>
                  </a:cubicBezTo>
                  <a:cubicBezTo>
                    <a:pt x="155" y="144"/>
                    <a:pt x="155" y="144"/>
                    <a:pt x="155" y="144"/>
                  </a:cubicBezTo>
                  <a:cubicBezTo>
                    <a:pt x="154" y="145"/>
                    <a:pt x="154" y="147"/>
                    <a:pt x="155" y="148"/>
                  </a:cubicBezTo>
                  <a:cubicBezTo>
                    <a:pt x="156" y="149"/>
                    <a:pt x="156" y="149"/>
                    <a:pt x="157" y="149"/>
                  </a:cubicBezTo>
                  <a:cubicBezTo>
                    <a:pt x="158" y="149"/>
                    <a:pt x="159" y="149"/>
                    <a:pt x="159" y="148"/>
                  </a:cubicBezTo>
                  <a:cubicBezTo>
                    <a:pt x="162" y="146"/>
                    <a:pt x="162" y="146"/>
                    <a:pt x="162" y="146"/>
                  </a:cubicBezTo>
                  <a:cubicBezTo>
                    <a:pt x="162" y="146"/>
                    <a:pt x="162" y="146"/>
                    <a:pt x="162" y="146"/>
                  </a:cubicBezTo>
                  <a:cubicBezTo>
                    <a:pt x="162" y="145"/>
                    <a:pt x="162" y="145"/>
                    <a:pt x="162" y="145"/>
                  </a:cubicBezTo>
                  <a:cubicBezTo>
                    <a:pt x="168" y="139"/>
                    <a:pt x="168" y="139"/>
                    <a:pt x="168" y="139"/>
                  </a:cubicBezTo>
                  <a:cubicBezTo>
                    <a:pt x="168" y="139"/>
                    <a:pt x="168" y="139"/>
                    <a:pt x="168" y="139"/>
                  </a:cubicBezTo>
                  <a:cubicBezTo>
                    <a:pt x="232" y="75"/>
                    <a:pt x="232" y="75"/>
                    <a:pt x="232" y="75"/>
                  </a:cubicBezTo>
                  <a:cubicBezTo>
                    <a:pt x="233" y="74"/>
                    <a:pt x="233" y="72"/>
                    <a:pt x="232" y="71"/>
                  </a:cubicBezTo>
                  <a:cubicBezTo>
                    <a:pt x="231" y="70"/>
                    <a:pt x="229" y="70"/>
                    <a:pt x="228" y="71"/>
                  </a:cubicBezTo>
                  <a:cubicBezTo>
                    <a:pt x="164" y="135"/>
                    <a:pt x="164" y="135"/>
                    <a:pt x="164" y="135"/>
                  </a:cubicBezTo>
                  <a:close/>
                  <a:moveTo>
                    <a:pt x="153" y="160"/>
                  </a:moveTo>
                  <a:cubicBezTo>
                    <a:pt x="152" y="161"/>
                    <a:pt x="152" y="161"/>
                    <a:pt x="152" y="161"/>
                  </a:cubicBezTo>
                  <a:cubicBezTo>
                    <a:pt x="144" y="169"/>
                    <a:pt x="144" y="169"/>
                    <a:pt x="144" y="169"/>
                  </a:cubicBezTo>
                  <a:cubicBezTo>
                    <a:pt x="144" y="169"/>
                    <a:pt x="144" y="169"/>
                    <a:pt x="144" y="169"/>
                  </a:cubicBezTo>
                  <a:cubicBezTo>
                    <a:pt x="143" y="170"/>
                    <a:pt x="143" y="170"/>
                    <a:pt x="143" y="170"/>
                  </a:cubicBezTo>
                  <a:cubicBezTo>
                    <a:pt x="141" y="172"/>
                    <a:pt x="141" y="172"/>
                    <a:pt x="141" y="172"/>
                  </a:cubicBezTo>
                  <a:cubicBezTo>
                    <a:pt x="140" y="173"/>
                    <a:pt x="140" y="175"/>
                    <a:pt x="141" y="176"/>
                  </a:cubicBezTo>
                  <a:cubicBezTo>
                    <a:pt x="141" y="177"/>
                    <a:pt x="142" y="177"/>
                    <a:pt x="143" y="177"/>
                  </a:cubicBezTo>
                  <a:cubicBezTo>
                    <a:pt x="144" y="177"/>
                    <a:pt x="145" y="177"/>
                    <a:pt x="145" y="176"/>
                  </a:cubicBezTo>
                  <a:cubicBezTo>
                    <a:pt x="147" y="174"/>
                    <a:pt x="147" y="174"/>
                    <a:pt x="147" y="174"/>
                  </a:cubicBezTo>
                  <a:cubicBezTo>
                    <a:pt x="148" y="174"/>
                    <a:pt x="148" y="174"/>
                    <a:pt x="148" y="174"/>
                  </a:cubicBezTo>
                  <a:cubicBezTo>
                    <a:pt x="148" y="174"/>
                    <a:pt x="148" y="173"/>
                    <a:pt x="148" y="173"/>
                  </a:cubicBezTo>
                  <a:cubicBezTo>
                    <a:pt x="156" y="165"/>
                    <a:pt x="156" y="165"/>
                    <a:pt x="156" y="165"/>
                  </a:cubicBezTo>
                  <a:cubicBezTo>
                    <a:pt x="157" y="165"/>
                    <a:pt x="157" y="165"/>
                    <a:pt x="157" y="164"/>
                  </a:cubicBezTo>
                  <a:cubicBezTo>
                    <a:pt x="161" y="160"/>
                    <a:pt x="161" y="160"/>
                    <a:pt x="161" y="160"/>
                  </a:cubicBezTo>
                  <a:cubicBezTo>
                    <a:pt x="161" y="160"/>
                    <a:pt x="161" y="160"/>
                    <a:pt x="161" y="160"/>
                  </a:cubicBezTo>
                  <a:cubicBezTo>
                    <a:pt x="168" y="154"/>
                    <a:pt x="168" y="154"/>
                    <a:pt x="168" y="154"/>
                  </a:cubicBezTo>
                  <a:cubicBezTo>
                    <a:pt x="169" y="153"/>
                    <a:pt x="169" y="153"/>
                    <a:pt x="169" y="153"/>
                  </a:cubicBezTo>
                  <a:cubicBezTo>
                    <a:pt x="250" y="72"/>
                    <a:pt x="250" y="72"/>
                    <a:pt x="250" y="72"/>
                  </a:cubicBezTo>
                  <a:cubicBezTo>
                    <a:pt x="251" y="71"/>
                    <a:pt x="251" y="69"/>
                    <a:pt x="250" y="68"/>
                  </a:cubicBezTo>
                  <a:cubicBezTo>
                    <a:pt x="248" y="67"/>
                    <a:pt x="246" y="67"/>
                    <a:pt x="245" y="68"/>
                  </a:cubicBezTo>
                  <a:cubicBezTo>
                    <a:pt x="242" y="71"/>
                    <a:pt x="242" y="71"/>
                    <a:pt x="242" y="71"/>
                  </a:cubicBezTo>
                  <a:cubicBezTo>
                    <a:pt x="163" y="150"/>
                    <a:pt x="163" y="150"/>
                    <a:pt x="163" y="150"/>
                  </a:cubicBezTo>
                  <a:lnTo>
                    <a:pt x="153" y="160"/>
                  </a:lnTo>
                  <a:close/>
                  <a:moveTo>
                    <a:pt x="158" y="173"/>
                  </a:moveTo>
                  <a:cubicBezTo>
                    <a:pt x="159" y="173"/>
                    <a:pt x="160" y="174"/>
                    <a:pt x="161" y="174"/>
                  </a:cubicBezTo>
                  <a:cubicBezTo>
                    <a:pt x="161" y="174"/>
                    <a:pt x="162" y="173"/>
                    <a:pt x="163" y="173"/>
                  </a:cubicBezTo>
                  <a:cubicBezTo>
                    <a:pt x="262" y="74"/>
                    <a:pt x="262" y="74"/>
                    <a:pt x="262" y="74"/>
                  </a:cubicBezTo>
                  <a:cubicBezTo>
                    <a:pt x="263" y="72"/>
                    <a:pt x="263" y="70"/>
                    <a:pt x="262" y="69"/>
                  </a:cubicBezTo>
                  <a:cubicBezTo>
                    <a:pt x="261" y="68"/>
                    <a:pt x="259" y="68"/>
                    <a:pt x="258" y="69"/>
                  </a:cubicBezTo>
                  <a:cubicBezTo>
                    <a:pt x="158" y="168"/>
                    <a:pt x="158" y="168"/>
                    <a:pt x="158" y="168"/>
                  </a:cubicBezTo>
                  <a:cubicBezTo>
                    <a:pt x="157" y="170"/>
                    <a:pt x="157" y="172"/>
                    <a:pt x="158" y="173"/>
                  </a:cubicBezTo>
                  <a:close/>
                  <a:moveTo>
                    <a:pt x="156" y="184"/>
                  </a:moveTo>
                  <a:cubicBezTo>
                    <a:pt x="151" y="190"/>
                    <a:pt x="151" y="190"/>
                    <a:pt x="151" y="190"/>
                  </a:cubicBezTo>
                  <a:cubicBezTo>
                    <a:pt x="150" y="191"/>
                    <a:pt x="150" y="193"/>
                    <a:pt x="151" y="194"/>
                  </a:cubicBezTo>
                  <a:cubicBezTo>
                    <a:pt x="152" y="195"/>
                    <a:pt x="152" y="195"/>
                    <a:pt x="153" y="195"/>
                  </a:cubicBezTo>
                  <a:cubicBezTo>
                    <a:pt x="154" y="195"/>
                    <a:pt x="155" y="195"/>
                    <a:pt x="155" y="194"/>
                  </a:cubicBezTo>
                  <a:cubicBezTo>
                    <a:pt x="161" y="189"/>
                    <a:pt x="161" y="189"/>
                    <a:pt x="161" y="189"/>
                  </a:cubicBezTo>
                  <a:cubicBezTo>
                    <a:pt x="166" y="184"/>
                    <a:pt x="166" y="184"/>
                    <a:pt x="166" y="184"/>
                  </a:cubicBezTo>
                  <a:cubicBezTo>
                    <a:pt x="277" y="72"/>
                    <a:pt x="277" y="72"/>
                    <a:pt x="277" y="72"/>
                  </a:cubicBezTo>
                  <a:cubicBezTo>
                    <a:pt x="278" y="71"/>
                    <a:pt x="278" y="69"/>
                    <a:pt x="277" y="68"/>
                  </a:cubicBezTo>
                  <a:cubicBezTo>
                    <a:pt x="276" y="67"/>
                    <a:pt x="274" y="67"/>
                    <a:pt x="273" y="68"/>
                  </a:cubicBezTo>
                  <a:cubicBezTo>
                    <a:pt x="161" y="179"/>
                    <a:pt x="161" y="179"/>
                    <a:pt x="161" y="179"/>
                  </a:cubicBezTo>
                  <a:lnTo>
                    <a:pt x="156" y="184"/>
                  </a:lnTo>
                  <a:close/>
                  <a:moveTo>
                    <a:pt x="295" y="67"/>
                  </a:moveTo>
                  <a:cubicBezTo>
                    <a:pt x="296" y="67"/>
                    <a:pt x="297" y="67"/>
                    <a:pt x="298" y="66"/>
                  </a:cubicBezTo>
                  <a:cubicBezTo>
                    <a:pt x="316" y="48"/>
                    <a:pt x="316" y="48"/>
                    <a:pt x="316" y="48"/>
                  </a:cubicBezTo>
                  <a:cubicBezTo>
                    <a:pt x="317" y="47"/>
                    <a:pt x="317" y="45"/>
                    <a:pt x="316" y="44"/>
                  </a:cubicBezTo>
                  <a:cubicBezTo>
                    <a:pt x="314" y="42"/>
                    <a:pt x="312" y="42"/>
                    <a:pt x="311" y="44"/>
                  </a:cubicBezTo>
                  <a:cubicBezTo>
                    <a:pt x="293" y="62"/>
                    <a:pt x="293" y="62"/>
                    <a:pt x="293" y="62"/>
                  </a:cubicBezTo>
                  <a:cubicBezTo>
                    <a:pt x="292" y="63"/>
                    <a:pt x="292" y="65"/>
                    <a:pt x="293" y="66"/>
                  </a:cubicBezTo>
                  <a:cubicBezTo>
                    <a:pt x="294" y="67"/>
                    <a:pt x="295" y="67"/>
                    <a:pt x="295" y="67"/>
                  </a:cubicBezTo>
                  <a:close/>
                  <a:moveTo>
                    <a:pt x="166" y="189"/>
                  </a:moveTo>
                  <a:cubicBezTo>
                    <a:pt x="157" y="198"/>
                    <a:pt x="157" y="198"/>
                    <a:pt x="157" y="198"/>
                  </a:cubicBezTo>
                  <a:cubicBezTo>
                    <a:pt x="156" y="199"/>
                    <a:pt x="156" y="201"/>
                    <a:pt x="157" y="202"/>
                  </a:cubicBezTo>
                  <a:cubicBezTo>
                    <a:pt x="158" y="203"/>
                    <a:pt x="158" y="203"/>
                    <a:pt x="159" y="203"/>
                  </a:cubicBezTo>
                  <a:cubicBezTo>
                    <a:pt x="160" y="203"/>
                    <a:pt x="161" y="203"/>
                    <a:pt x="162" y="202"/>
                  </a:cubicBezTo>
                  <a:cubicBezTo>
                    <a:pt x="178" y="187"/>
                    <a:pt x="178" y="187"/>
                    <a:pt x="178" y="187"/>
                  </a:cubicBezTo>
                  <a:cubicBezTo>
                    <a:pt x="178" y="187"/>
                    <a:pt x="178" y="187"/>
                    <a:pt x="178" y="187"/>
                  </a:cubicBezTo>
                  <a:cubicBezTo>
                    <a:pt x="290" y="74"/>
                    <a:pt x="290" y="74"/>
                    <a:pt x="290" y="74"/>
                  </a:cubicBezTo>
                  <a:cubicBezTo>
                    <a:pt x="292" y="72"/>
                    <a:pt x="291" y="71"/>
                    <a:pt x="290" y="69"/>
                  </a:cubicBezTo>
                  <a:cubicBezTo>
                    <a:pt x="289" y="68"/>
                    <a:pt x="287" y="68"/>
                    <a:pt x="286" y="69"/>
                  </a:cubicBezTo>
                  <a:cubicBezTo>
                    <a:pt x="166" y="189"/>
                    <a:pt x="166" y="189"/>
                    <a:pt x="166" y="189"/>
                  </a:cubicBezTo>
                  <a:close/>
                  <a:moveTo>
                    <a:pt x="296" y="73"/>
                  </a:moveTo>
                  <a:cubicBezTo>
                    <a:pt x="169" y="199"/>
                    <a:pt x="169" y="199"/>
                    <a:pt x="169" y="199"/>
                  </a:cubicBezTo>
                  <a:cubicBezTo>
                    <a:pt x="169" y="199"/>
                    <a:pt x="169" y="199"/>
                    <a:pt x="169" y="199"/>
                  </a:cubicBezTo>
                  <a:cubicBezTo>
                    <a:pt x="151" y="217"/>
                    <a:pt x="151" y="217"/>
                    <a:pt x="151" y="217"/>
                  </a:cubicBezTo>
                  <a:cubicBezTo>
                    <a:pt x="150" y="219"/>
                    <a:pt x="150" y="221"/>
                    <a:pt x="151" y="222"/>
                  </a:cubicBezTo>
                  <a:cubicBezTo>
                    <a:pt x="152" y="222"/>
                    <a:pt x="153" y="223"/>
                    <a:pt x="154" y="223"/>
                  </a:cubicBezTo>
                  <a:cubicBezTo>
                    <a:pt x="154" y="223"/>
                    <a:pt x="155" y="222"/>
                    <a:pt x="155" y="222"/>
                  </a:cubicBezTo>
                  <a:cubicBezTo>
                    <a:pt x="178" y="198"/>
                    <a:pt x="178" y="198"/>
                    <a:pt x="178" y="198"/>
                  </a:cubicBezTo>
                  <a:cubicBezTo>
                    <a:pt x="300" y="77"/>
                    <a:pt x="300" y="77"/>
                    <a:pt x="300" y="77"/>
                  </a:cubicBezTo>
                  <a:cubicBezTo>
                    <a:pt x="301" y="76"/>
                    <a:pt x="301" y="74"/>
                    <a:pt x="300" y="73"/>
                  </a:cubicBezTo>
                  <a:cubicBezTo>
                    <a:pt x="299" y="72"/>
                    <a:pt x="297" y="72"/>
                    <a:pt x="296" y="73"/>
                  </a:cubicBezTo>
                  <a:close/>
                  <a:moveTo>
                    <a:pt x="316" y="57"/>
                  </a:moveTo>
                  <a:cubicBezTo>
                    <a:pt x="317" y="58"/>
                    <a:pt x="317" y="58"/>
                    <a:pt x="318" y="58"/>
                  </a:cubicBezTo>
                  <a:cubicBezTo>
                    <a:pt x="319" y="58"/>
                    <a:pt x="320" y="58"/>
                    <a:pt x="320" y="57"/>
                  </a:cubicBezTo>
                  <a:cubicBezTo>
                    <a:pt x="327" y="50"/>
                    <a:pt x="327" y="50"/>
                    <a:pt x="327" y="50"/>
                  </a:cubicBezTo>
                  <a:cubicBezTo>
                    <a:pt x="328" y="49"/>
                    <a:pt x="328" y="47"/>
                    <a:pt x="327" y="46"/>
                  </a:cubicBezTo>
                  <a:cubicBezTo>
                    <a:pt x="326" y="45"/>
                    <a:pt x="324" y="45"/>
                    <a:pt x="323" y="46"/>
                  </a:cubicBezTo>
                  <a:cubicBezTo>
                    <a:pt x="316" y="53"/>
                    <a:pt x="316" y="53"/>
                    <a:pt x="316" y="53"/>
                  </a:cubicBezTo>
                  <a:cubicBezTo>
                    <a:pt x="315" y="54"/>
                    <a:pt x="315" y="56"/>
                    <a:pt x="316" y="57"/>
                  </a:cubicBezTo>
                  <a:close/>
                  <a:moveTo>
                    <a:pt x="334" y="43"/>
                  </a:moveTo>
                  <a:cubicBezTo>
                    <a:pt x="334" y="43"/>
                    <a:pt x="335" y="42"/>
                    <a:pt x="336" y="42"/>
                  </a:cubicBezTo>
                  <a:cubicBezTo>
                    <a:pt x="342" y="36"/>
                    <a:pt x="342" y="36"/>
                    <a:pt x="342" y="36"/>
                  </a:cubicBezTo>
                  <a:cubicBezTo>
                    <a:pt x="343" y="34"/>
                    <a:pt x="343" y="32"/>
                    <a:pt x="342" y="31"/>
                  </a:cubicBezTo>
                  <a:cubicBezTo>
                    <a:pt x="341" y="30"/>
                    <a:pt x="339" y="30"/>
                    <a:pt x="338" y="31"/>
                  </a:cubicBezTo>
                  <a:cubicBezTo>
                    <a:pt x="331" y="37"/>
                    <a:pt x="331" y="37"/>
                    <a:pt x="331" y="37"/>
                  </a:cubicBezTo>
                  <a:cubicBezTo>
                    <a:pt x="330" y="39"/>
                    <a:pt x="330" y="41"/>
                    <a:pt x="331" y="42"/>
                  </a:cubicBezTo>
                  <a:cubicBezTo>
                    <a:pt x="332" y="42"/>
                    <a:pt x="333" y="43"/>
                    <a:pt x="334" y="43"/>
                  </a:cubicBezTo>
                  <a:close/>
                  <a:moveTo>
                    <a:pt x="130" y="260"/>
                  </a:moveTo>
                  <a:cubicBezTo>
                    <a:pt x="131" y="260"/>
                    <a:pt x="132" y="260"/>
                    <a:pt x="132" y="259"/>
                  </a:cubicBezTo>
                  <a:cubicBezTo>
                    <a:pt x="308" y="84"/>
                    <a:pt x="308" y="84"/>
                    <a:pt x="308" y="84"/>
                  </a:cubicBezTo>
                  <a:cubicBezTo>
                    <a:pt x="308" y="83"/>
                    <a:pt x="308" y="83"/>
                    <a:pt x="308" y="83"/>
                  </a:cubicBezTo>
                  <a:cubicBezTo>
                    <a:pt x="309" y="83"/>
                    <a:pt x="309" y="83"/>
                    <a:pt x="309" y="83"/>
                  </a:cubicBezTo>
                  <a:cubicBezTo>
                    <a:pt x="315" y="76"/>
                    <a:pt x="315" y="76"/>
                    <a:pt x="315" y="76"/>
                  </a:cubicBezTo>
                  <a:cubicBezTo>
                    <a:pt x="319" y="72"/>
                    <a:pt x="319" y="72"/>
                    <a:pt x="319" y="72"/>
                  </a:cubicBezTo>
                  <a:cubicBezTo>
                    <a:pt x="322" y="70"/>
                    <a:pt x="322" y="70"/>
                    <a:pt x="322" y="70"/>
                  </a:cubicBezTo>
                  <a:cubicBezTo>
                    <a:pt x="335" y="57"/>
                    <a:pt x="335" y="57"/>
                    <a:pt x="335" y="57"/>
                  </a:cubicBezTo>
                  <a:cubicBezTo>
                    <a:pt x="338" y="54"/>
                    <a:pt x="338" y="54"/>
                    <a:pt x="338" y="54"/>
                  </a:cubicBezTo>
                  <a:cubicBezTo>
                    <a:pt x="339" y="52"/>
                    <a:pt x="339" y="52"/>
                    <a:pt x="339" y="52"/>
                  </a:cubicBezTo>
                  <a:cubicBezTo>
                    <a:pt x="341" y="51"/>
                    <a:pt x="341" y="49"/>
                    <a:pt x="339" y="48"/>
                  </a:cubicBezTo>
                  <a:cubicBezTo>
                    <a:pt x="338" y="47"/>
                    <a:pt x="336" y="47"/>
                    <a:pt x="335" y="48"/>
                  </a:cubicBezTo>
                  <a:cubicBezTo>
                    <a:pt x="333" y="50"/>
                    <a:pt x="333" y="50"/>
                    <a:pt x="333" y="50"/>
                  </a:cubicBezTo>
                  <a:cubicBezTo>
                    <a:pt x="330" y="53"/>
                    <a:pt x="330" y="53"/>
                    <a:pt x="330" y="53"/>
                  </a:cubicBezTo>
                  <a:cubicBezTo>
                    <a:pt x="305" y="78"/>
                    <a:pt x="305" y="78"/>
                    <a:pt x="305" y="78"/>
                  </a:cubicBezTo>
                  <a:cubicBezTo>
                    <a:pt x="304" y="78"/>
                    <a:pt x="304" y="79"/>
                    <a:pt x="304" y="79"/>
                  </a:cubicBezTo>
                  <a:cubicBezTo>
                    <a:pt x="304" y="79"/>
                    <a:pt x="304" y="79"/>
                    <a:pt x="303" y="79"/>
                  </a:cubicBezTo>
                  <a:cubicBezTo>
                    <a:pt x="128" y="255"/>
                    <a:pt x="128" y="255"/>
                    <a:pt x="128" y="255"/>
                  </a:cubicBezTo>
                  <a:cubicBezTo>
                    <a:pt x="127" y="256"/>
                    <a:pt x="127" y="258"/>
                    <a:pt x="128" y="259"/>
                  </a:cubicBezTo>
                  <a:cubicBezTo>
                    <a:pt x="129" y="260"/>
                    <a:pt x="129" y="260"/>
                    <a:pt x="130" y="260"/>
                  </a:cubicBezTo>
                  <a:close/>
                  <a:moveTo>
                    <a:pt x="342" y="45"/>
                  </a:moveTo>
                  <a:cubicBezTo>
                    <a:pt x="342" y="46"/>
                    <a:pt x="343" y="46"/>
                    <a:pt x="344" y="46"/>
                  </a:cubicBezTo>
                  <a:cubicBezTo>
                    <a:pt x="345" y="46"/>
                    <a:pt x="346" y="46"/>
                    <a:pt x="346" y="45"/>
                  </a:cubicBezTo>
                  <a:cubicBezTo>
                    <a:pt x="352" y="40"/>
                    <a:pt x="352" y="40"/>
                    <a:pt x="352" y="40"/>
                  </a:cubicBezTo>
                  <a:cubicBezTo>
                    <a:pt x="352" y="40"/>
                    <a:pt x="352" y="40"/>
                    <a:pt x="352" y="40"/>
                  </a:cubicBezTo>
                  <a:cubicBezTo>
                    <a:pt x="358" y="33"/>
                    <a:pt x="358" y="33"/>
                    <a:pt x="358" y="33"/>
                  </a:cubicBezTo>
                  <a:cubicBezTo>
                    <a:pt x="360" y="32"/>
                    <a:pt x="360" y="30"/>
                    <a:pt x="358" y="29"/>
                  </a:cubicBezTo>
                  <a:cubicBezTo>
                    <a:pt x="357" y="28"/>
                    <a:pt x="355" y="28"/>
                    <a:pt x="354" y="29"/>
                  </a:cubicBezTo>
                  <a:cubicBezTo>
                    <a:pt x="352" y="30"/>
                    <a:pt x="352" y="30"/>
                    <a:pt x="352" y="30"/>
                  </a:cubicBezTo>
                  <a:cubicBezTo>
                    <a:pt x="352" y="30"/>
                    <a:pt x="352" y="30"/>
                    <a:pt x="352" y="31"/>
                  </a:cubicBezTo>
                  <a:cubicBezTo>
                    <a:pt x="342" y="41"/>
                    <a:pt x="342" y="41"/>
                    <a:pt x="342" y="41"/>
                  </a:cubicBezTo>
                  <a:cubicBezTo>
                    <a:pt x="341" y="42"/>
                    <a:pt x="341" y="44"/>
                    <a:pt x="342" y="45"/>
                  </a:cubicBezTo>
                  <a:close/>
                  <a:moveTo>
                    <a:pt x="324" y="82"/>
                  </a:moveTo>
                  <a:cubicBezTo>
                    <a:pt x="333" y="73"/>
                    <a:pt x="333" y="73"/>
                    <a:pt x="333" y="73"/>
                  </a:cubicBezTo>
                  <a:cubicBezTo>
                    <a:pt x="333" y="73"/>
                    <a:pt x="333" y="72"/>
                    <a:pt x="333" y="72"/>
                  </a:cubicBezTo>
                  <a:cubicBezTo>
                    <a:pt x="334" y="72"/>
                    <a:pt x="334" y="72"/>
                    <a:pt x="334" y="71"/>
                  </a:cubicBezTo>
                  <a:cubicBezTo>
                    <a:pt x="349" y="57"/>
                    <a:pt x="349" y="57"/>
                    <a:pt x="349" y="57"/>
                  </a:cubicBezTo>
                  <a:cubicBezTo>
                    <a:pt x="350" y="56"/>
                    <a:pt x="350" y="54"/>
                    <a:pt x="349" y="53"/>
                  </a:cubicBezTo>
                  <a:cubicBezTo>
                    <a:pt x="347" y="51"/>
                    <a:pt x="345" y="51"/>
                    <a:pt x="344" y="53"/>
                  </a:cubicBezTo>
                  <a:cubicBezTo>
                    <a:pt x="330" y="67"/>
                    <a:pt x="330" y="67"/>
                    <a:pt x="330" y="67"/>
                  </a:cubicBezTo>
                  <a:cubicBezTo>
                    <a:pt x="329" y="67"/>
                    <a:pt x="329" y="68"/>
                    <a:pt x="329" y="68"/>
                  </a:cubicBezTo>
                  <a:cubicBezTo>
                    <a:pt x="329" y="68"/>
                    <a:pt x="329" y="68"/>
                    <a:pt x="328" y="68"/>
                  </a:cubicBezTo>
                  <a:cubicBezTo>
                    <a:pt x="320" y="77"/>
                    <a:pt x="320" y="77"/>
                    <a:pt x="320" y="77"/>
                  </a:cubicBezTo>
                  <a:cubicBezTo>
                    <a:pt x="319" y="78"/>
                    <a:pt x="318" y="79"/>
                    <a:pt x="319" y="81"/>
                  </a:cubicBezTo>
                  <a:cubicBezTo>
                    <a:pt x="318" y="80"/>
                    <a:pt x="316" y="80"/>
                    <a:pt x="316" y="81"/>
                  </a:cubicBezTo>
                  <a:cubicBezTo>
                    <a:pt x="130" y="267"/>
                    <a:pt x="130" y="267"/>
                    <a:pt x="130" y="267"/>
                  </a:cubicBezTo>
                  <a:cubicBezTo>
                    <a:pt x="128" y="268"/>
                    <a:pt x="128" y="270"/>
                    <a:pt x="130" y="272"/>
                  </a:cubicBezTo>
                  <a:cubicBezTo>
                    <a:pt x="130" y="272"/>
                    <a:pt x="131" y="273"/>
                    <a:pt x="132" y="273"/>
                  </a:cubicBezTo>
                  <a:cubicBezTo>
                    <a:pt x="133" y="273"/>
                    <a:pt x="133" y="272"/>
                    <a:pt x="134" y="272"/>
                  </a:cubicBezTo>
                  <a:cubicBezTo>
                    <a:pt x="320" y="86"/>
                    <a:pt x="320" y="86"/>
                    <a:pt x="320" y="86"/>
                  </a:cubicBezTo>
                  <a:cubicBezTo>
                    <a:pt x="321" y="85"/>
                    <a:pt x="321" y="83"/>
                    <a:pt x="321" y="82"/>
                  </a:cubicBezTo>
                  <a:cubicBezTo>
                    <a:pt x="321" y="82"/>
                    <a:pt x="321" y="83"/>
                    <a:pt x="322" y="83"/>
                  </a:cubicBezTo>
                  <a:cubicBezTo>
                    <a:pt x="323" y="83"/>
                    <a:pt x="323" y="82"/>
                    <a:pt x="324" y="82"/>
                  </a:cubicBezTo>
                  <a:close/>
                  <a:moveTo>
                    <a:pt x="352" y="49"/>
                  </a:moveTo>
                  <a:cubicBezTo>
                    <a:pt x="353" y="50"/>
                    <a:pt x="354" y="50"/>
                    <a:pt x="354" y="50"/>
                  </a:cubicBezTo>
                  <a:cubicBezTo>
                    <a:pt x="355" y="50"/>
                    <a:pt x="356" y="50"/>
                    <a:pt x="357" y="49"/>
                  </a:cubicBezTo>
                  <a:cubicBezTo>
                    <a:pt x="367" y="39"/>
                    <a:pt x="367" y="39"/>
                    <a:pt x="367" y="39"/>
                  </a:cubicBezTo>
                  <a:cubicBezTo>
                    <a:pt x="368" y="38"/>
                    <a:pt x="368" y="36"/>
                    <a:pt x="367" y="35"/>
                  </a:cubicBezTo>
                  <a:cubicBezTo>
                    <a:pt x="365" y="33"/>
                    <a:pt x="363" y="33"/>
                    <a:pt x="362" y="35"/>
                  </a:cubicBezTo>
                  <a:cubicBezTo>
                    <a:pt x="352" y="45"/>
                    <a:pt x="352" y="45"/>
                    <a:pt x="352" y="45"/>
                  </a:cubicBezTo>
                  <a:cubicBezTo>
                    <a:pt x="351" y="46"/>
                    <a:pt x="351" y="48"/>
                    <a:pt x="352" y="49"/>
                  </a:cubicBezTo>
                  <a:close/>
                  <a:moveTo>
                    <a:pt x="333" y="87"/>
                  </a:moveTo>
                  <a:cubicBezTo>
                    <a:pt x="334" y="86"/>
                    <a:pt x="334" y="84"/>
                    <a:pt x="333" y="82"/>
                  </a:cubicBezTo>
                  <a:cubicBezTo>
                    <a:pt x="332" y="81"/>
                    <a:pt x="330" y="81"/>
                    <a:pt x="328" y="82"/>
                  </a:cubicBezTo>
                  <a:cubicBezTo>
                    <a:pt x="129" y="282"/>
                    <a:pt x="129" y="282"/>
                    <a:pt x="129" y="282"/>
                  </a:cubicBezTo>
                  <a:cubicBezTo>
                    <a:pt x="127" y="283"/>
                    <a:pt x="127" y="285"/>
                    <a:pt x="129" y="287"/>
                  </a:cubicBezTo>
                  <a:cubicBezTo>
                    <a:pt x="129" y="287"/>
                    <a:pt x="130" y="287"/>
                    <a:pt x="131" y="287"/>
                  </a:cubicBezTo>
                  <a:cubicBezTo>
                    <a:pt x="132" y="287"/>
                    <a:pt x="132" y="287"/>
                    <a:pt x="133" y="287"/>
                  </a:cubicBezTo>
                  <a:lnTo>
                    <a:pt x="333" y="87"/>
                  </a:lnTo>
                  <a:close/>
                  <a:moveTo>
                    <a:pt x="335" y="83"/>
                  </a:moveTo>
                  <a:cubicBezTo>
                    <a:pt x="336" y="83"/>
                    <a:pt x="337" y="83"/>
                    <a:pt x="337" y="82"/>
                  </a:cubicBezTo>
                  <a:cubicBezTo>
                    <a:pt x="341" y="78"/>
                    <a:pt x="341" y="78"/>
                    <a:pt x="341" y="78"/>
                  </a:cubicBezTo>
                  <a:cubicBezTo>
                    <a:pt x="344" y="76"/>
                    <a:pt x="344" y="76"/>
                    <a:pt x="344" y="76"/>
                  </a:cubicBezTo>
                  <a:cubicBezTo>
                    <a:pt x="361" y="58"/>
                    <a:pt x="361" y="58"/>
                    <a:pt x="361" y="58"/>
                  </a:cubicBezTo>
                  <a:cubicBezTo>
                    <a:pt x="362" y="57"/>
                    <a:pt x="362" y="55"/>
                    <a:pt x="361" y="54"/>
                  </a:cubicBezTo>
                  <a:cubicBezTo>
                    <a:pt x="360" y="53"/>
                    <a:pt x="358" y="53"/>
                    <a:pt x="357" y="54"/>
                  </a:cubicBezTo>
                  <a:cubicBezTo>
                    <a:pt x="339" y="71"/>
                    <a:pt x="339" y="71"/>
                    <a:pt x="339" y="71"/>
                  </a:cubicBezTo>
                  <a:cubicBezTo>
                    <a:pt x="337" y="74"/>
                    <a:pt x="337" y="74"/>
                    <a:pt x="337" y="74"/>
                  </a:cubicBezTo>
                  <a:cubicBezTo>
                    <a:pt x="333" y="78"/>
                    <a:pt x="333" y="78"/>
                    <a:pt x="333" y="78"/>
                  </a:cubicBezTo>
                  <a:cubicBezTo>
                    <a:pt x="332" y="79"/>
                    <a:pt x="332" y="81"/>
                    <a:pt x="333" y="82"/>
                  </a:cubicBezTo>
                  <a:cubicBezTo>
                    <a:pt x="333" y="83"/>
                    <a:pt x="334" y="83"/>
                    <a:pt x="335" y="83"/>
                  </a:cubicBezTo>
                  <a:close/>
                  <a:moveTo>
                    <a:pt x="372" y="46"/>
                  </a:moveTo>
                  <a:cubicBezTo>
                    <a:pt x="373" y="46"/>
                    <a:pt x="374" y="46"/>
                    <a:pt x="374" y="45"/>
                  </a:cubicBezTo>
                  <a:cubicBezTo>
                    <a:pt x="386" y="34"/>
                    <a:pt x="386" y="34"/>
                    <a:pt x="386" y="34"/>
                  </a:cubicBezTo>
                  <a:cubicBezTo>
                    <a:pt x="386" y="34"/>
                    <a:pt x="386" y="34"/>
                    <a:pt x="386" y="34"/>
                  </a:cubicBezTo>
                  <a:cubicBezTo>
                    <a:pt x="388" y="32"/>
                    <a:pt x="388" y="32"/>
                    <a:pt x="388" y="32"/>
                  </a:cubicBezTo>
                  <a:cubicBezTo>
                    <a:pt x="391" y="29"/>
                    <a:pt x="391" y="29"/>
                    <a:pt x="391" y="29"/>
                  </a:cubicBezTo>
                  <a:cubicBezTo>
                    <a:pt x="394" y="26"/>
                    <a:pt x="394" y="26"/>
                    <a:pt x="394" y="26"/>
                  </a:cubicBezTo>
                  <a:cubicBezTo>
                    <a:pt x="395" y="24"/>
                    <a:pt x="395" y="22"/>
                    <a:pt x="394" y="21"/>
                  </a:cubicBezTo>
                  <a:cubicBezTo>
                    <a:pt x="394" y="21"/>
                    <a:pt x="393" y="21"/>
                    <a:pt x="393" y="20"/>
                  </a:cubicBezTo>
                  <a:cubicBezTo>
                    <a:pt x="392" y="20"/>
                    <a:pt x="391" y="20"/>
                    <a:pt x="391" y="21"/>
                  </a:cubicBezTo>
                  <a:cubicBezTo>
                    <a:pt x="390" y="21"/>
                    <a:pt x="390" y="21"/>
                    <a:pt x="390" y="21"/>
                  </a:cubicBezTo>
                  <a:cubicBezTo>
                    <a:pt x="387" y="24"/>
                    <a:pt x="387" y="24"/>
                    <a:pt x="387" y="24"/>
                  </a:cubicBezTo>
                  <a:cubicBezTo>
                    <a:pt x="387" y="24"/>
                    <a:pt x="387" y="24"/>
                    <a:pt x="387" y="24"/>
                  </a:cubicBezTo>
                  <a:cubicBezTo>
                    <a:pt x="385" y="26"/>
                    <a:pt x="385" y="26"/>
                    <a:pt x="385" y="26"/>
                  </a:cubicBezTo>
                  <a:cubicBezTo>
                    <a:pt x="385" y="26"/>
                    <a:pt x="385" y="26"/>
                    <a:pt x="385" y="26"/>
                  </a:cubicBezTo>
                  <a:cubicBezTo>
                    <a:pt x="382" y="29"/>
                    <a:pt x="382" y="29"/>
                    <a:pt x="382" y="29"/>
                  </a:cubicBezTo>
                  <a:cubicBezTo>
                    <a:pt x="379" y="32"/>
                    <a:pt x="379" y="32"/>
                    <a:pt x="379" y="32"/>
                  </a:cubicBezTo>
                  <a:cubicBezTo>
                    <a:pt x="376" y="36"/>
                    <a:pt x="376" y="36"/>
                    <a:pt x="376" y="36"/>
                  </a:cubicBezTo>
                  <a:cubicBezTo>
                    <a:pt x="376" y="36"/>
                    <a:pt x="376" y="36"/>
                    <a:pt x="376" y="36"/>
                  </a:cubicBezTo>
                  <a:cubicBezTo>
                    <a:pt x="370" y="41"/>
                    <a:pt x="370" y="41"/>
                    <a:pt x="370" y="41"/>
                  </a:cubicBezTo>
                  <a:cubicBezTo>
                    <a:pt x="369" y="42"/>
                    <a:pt x="369" y="44"/>
                    <a:pt x="370" y="45"/>
                  </a:cubicBezTo>
                  <a:cubicBezTo>
                    <a:pt x="371" y="46"/>
                    <a:pt x="371" y="46"/>
                    <a:pt x="372" y="46"/>
                  </a:cubicBezTo>
                  <a:close/>
                  <a:moveTo>
                    <a:pt x="390" y="44"/>
                  </a:moveTo>
                  <a:cubicBezTo>
                    <a:pt x="393" y="40"/>
                    <a:pt x="393" y="40"/>
                    <a:pt x="393" y="40"/>
                  </a:cubicBezTo>
                  <a:cubicBezTo>
                    <a:pt x="394" y="39"/>
                    <a:pt x="394" y="37"/>
                    <a:pt x="393" y="36"/>
                  </a:cubicBezTo>
                  <a:cubicBezTo>
                    <a:pt x="392" y="35"/>
                    <a:pt x="390" y="35"/>
                    <a:pt x="389" y="36"/>
                  </a:cubicBezTo>
                  <a:cubicBezTo>
                    <a:pt x="385" y="40"/>
                    <a:pt x="385" y="40"/>
                    <a:pt x="385" y="40"/>
                  </a:cubicBezTo>
                  <a:cubicBezTo>
                    <a:pt x="384" y="41"/>
                    <a:pt x="384" y="43"/>
                    <a:pt x="385" y="44"/>
                  </a:cubicBezTo>
                  <a:cubicBezTo>
                    <a:pt x="386" y="45"/>
                    <a:pt x="387" y="45"/>
                    <a:pt x="387" y="45"/>
                  </a:cubicBezTo>
                  <a:cubicBezTo>
                    <a:pt x="388" y="45"/>
                    <a:pt x="389" y="45"/>
                    <a:pt x="390" y="44"/>
                  </a:cubicBezTo>
                  <a:close/>
                  <a:moveTo>
                    <a:pt x="381" y="52"/>
                  </a:moveTo>
                  <a:cubicBezTo>
                    <a:pt x="383" y="51"/>
                    <a:pt x="383" y="49"/>
                    <a:pt x="381" y="48"/>
                  </a:cubicBezTo>
                  <a:cubicBezTo>
                    <a:pt x="380" y="46"/>
                    <a:pt x="378" y="46"/>
                    <a:pt x="377" y="48"/>
                  </a:cubicBezTo>
                  <a:cubicBezTo>
                    <a:pt x="370" y="54"/>
                    <a:pt x="370" y="54"/>
                    <a:pt x="370" y="54"/>
                  </a:cubicBezTo>
                  <a:cubicBezTo>
                    <a:pt x="351" y="73"/>
                    <a:pt x="351" y="73"/>
                    <a:pt x="351" y="73"/>
                  </a:cubicBezTo>
                  <a:cubicBezTo>
                    <a:pt x="351" y="73"/>
                    <a:pt x="351" y="73"/>
                    <a:pt x="351" y="73"/>
                  </a:cubicBezTo>
                  <a:cubicBezTo>
                    <a:pt x="348" y="77"/>
                    <a:pt x="348" y="77"/>
                    <a:pt x="348" y="77"/>
                  </a:cubicBezTo>
                  <a:cubicBezTo>
                    <a:pt x="132" y="292"/>
                    <a:pt x="132" y="292"/>
                    <a:pt x="132" y="292"/>
                  </a:cubicBezTo>
                  <a:cubicBezTo>
                    <a:pt x="131" y="294"/>
                    <a:pt x="131" y="295"/>
                    <a:pt x="132" y="297"/>
                  </a:cubicBezTo>
                  <a:cubicBezTo>
                    <a:pt x="133" y="297"/>
                    <a:pt x="134" y="298"/>
                    <a:pt x="135" y="298"/>
                  </a:cubicBezTo>
                  <a:cubicBezTo>
                    <a:pt x="135" y="298"/>
                    <a:pt x="136" y="297"/>
                    <a:pt x="137" y="297"/>
                  </a:cubicBezTo>
                  <a:cubicBezTo>
                    <a:pt x="353" y="81"/>
                    <a:pt x="353" y="81"/>
                    <a:pt x="353" y="81"/>
                  </a:cubicBezTo>
                  <a:lnTo>
                    <a:pt x="381" y="52"/>
                  </a:lnTo>
                  <a:close/>
                  <a:moveTo>
                    <a:pt x="388" y="59"/>
                  </a:moveTo>
                  <a:cubicBezTo>
                    <a:pt x="391" y="56"/>
                    <a:pt x="391" y="56"/>
                    <a:pt x="391" y="56"/>
                  </a:cubicBezTo>
                  <a:cubicBezTo>
                    <a:pt x="392" y="55"/>
                    <a:pt x="392" y="53"/>
                    <a:pt x="391" y="52"/>
                  </a:cubicBezTo>
                  <a:cubicBezTo>
                    <a:pt x="390" y="51"/>
                    <a:pt x="388" y="51"/>
                    <a:pt x="387" y="52"/>
                  </a:cubicBezTo>
                  <a:cubicBezTo>
                    <a:pt x="384" y="55"/>
                    <a:pt x="384" y="55"/>
                    <a:pt x="384" y="55"/>
                  </a:cubicBezTo>
                  <a:cubicBezTo>
                    <a:pt x="383" y="56"/>
                    <a:pt x="383" y="58"/>
                    <a:pt x="384" y="59"/>
                  </a:cubicBezTo>
                  <a:cubicBezTo>
                    <a:pt x="385" y="60"/>
                    <a:pt x="385" y="60"/>
                    <a:pt x="386" y="60"/>
                  </a:cubicBezTo>
                  <a:cubicBezTo>
                    <a:pt x="387" y="60"/>
                    <a:pt x="388" y="60"/>
                    <a:pt x="388" y="59"/>
                  </a:cubicBezTo>
                  <a:close/>
                  <a:moveTo>
                    <a:pt x="416" y="30"/>
                  </a:moveTo>
                  <a:cubicBezTo>
                    <a:pt x="417" y="30"/>
                    <a:pt x="417" y="30"/>
                    <a:pt x="418" y="30"/>
                  </a:cubicBezTo>
                  <a:cubicBezTo>
                    <a:pt x="424" y="24"/>
                    <a:pt x="424" y="24"/>
                    <a:pt x="424" y="24"/>
                  </a:cubicBezTo>
                  <a:cubicBezTo>
                    <a:pt x="425" y="23"/>
                    <a:pt x="425" y="21"/>
                    <a:pt x="424" y="20"/>
                  </a:cubicBezTo>
                  <a:cubicBezTo>
                    <a:pt x="422" y="18"/>
                    <a:pt x="420" y="18"/>
                    <a:pt x="419" y="20"/>
                  </a:cubicBezTo>
                  <a:cubicBezTo>
                    <a:pt x="414" y="25"/>
                    <a:pt x="414" y="25"/>
                    <a:pt x="414" y="25"/>
                  </a:cubicBezTo>
                  <a:cubicBezTo>
                    <a:pt x="412" y="26"/>
                    <a:pt x="412" y="28"/>
                    <a:pt x="414" y="30"/>
                  </a:cubicBezTo>
                  <a:cubicBezTo>
                    <a:pt x="414" y="30"/>
                    <a:pt x="415" y="30"/>
                    <a:pt x="416" y="30"/>
                  </a:cubicBezTo>
                  <a:close/>
                  <a:moveTo>
                    <a:pt x="403" y="44"/>
                  </a:moveTo>
                  <a:cubicBezTo>
                    <a:pt x="403" y="44"/>
                    <a:pt x="404" y="43"/>
                    <a:pt x="405" y="43"/>
                  </a:cubicBezTo>
                  <a:cubicBezTo>
                    <a:pt x="407" y="41"/>
                    <a:pt x="407" y="41"/>
                    <a:pt x="407" y="41"/>
                  </a:cubicBezTo>
                  <a:cubicBezTo>
                    <a:pt x="408" y="40"/>
                    <a:pt x="408" y="38"/>
                    <a:pt x="407" y="36"/>
                  </a:cubicBezTo>
                  <a:cubicBezTo>
                    <a:pt x="406" y="35"/>
                    <a:pt x="404" y="35"/>
                    <a:pt x="402" y="36"/>
                  </a:cubicBezTo>
                  <a:cubicBezTo>
                    <a:pt x="400" y="38"/>
                    <a:pt x="400" y="38"/>
                    <a:pt x="400" y="38"/>
                  </a:cubicBezTo>
                  <a:cubicBezTo>
                    <a:pt x="399" y="40"/>
                    <a:pt x="399" y="42"/>
                    <a:pt x="400" y="43"/>
                  </a:cubicBezTo>
                  <a:cubicBezTo>
                    <a:pt x="401" y="43"/>
                    <a:pt x="402" y="44"/>
                    <a:pt x="403" y="44"/>
                  </a:cubicBezTo>
                  <a:close/>
                  <a:moveTo>
                    <a:pt x="372" y="66"/>
                  </a:moveTo>
                  <a:cubicBezTo>
                    <a:pt x="369" y="69"/>
                    <a:pt x="369" y="69"/>
                    <a:pt x="369" y="69"/>
                  </a:cubicBezTo>
                  <a:cubicBezTo>
                    <a:pt x="365" y="74"/>
                    <a:pt x="365" y="74"/>
                    <a:pt x="365" y="74"/>
                  </a:cubicBezTo>
                  <a:cubicBezTo>
                    <a:pt x="364" y="75"/>
                    <a:pt x="364" y="77"/>
                    <a:pt x="365" y="78"/>
                  </a:cubicBezTo>
                  <a:cubicBezTo>
                    <a:pt x="366" y="79"/>
                    <a:pt x="366" y="79"/>
                    <a:pt x="367" y="79"/>
                  </a:cubicBezTo>
                  <a:cubicBezTo>
                    <a:pt x="368" y="79"/>
                    <a:pt x="369" y="79"/>
                    <a:pt x="369" y="78"/>
                  </a:cubicBezTo>
                  <a:cubicBezTo>
                    <a:pt x="374" y="74"/>
                    <a:pt x="374" y="74"/>
                    <a:pt x="374" y="74"/>
                  </a:cubicBezTo>
                  <a:cubicBezTo>
                    <a:pt x="377" y="71"/>
                    <a:pt x="377" y="71"/>
                    <a:pt x="377" y="71"/>
                  </a:cubicBezTo>
                  <a:cubicBezTo>
                    <a:pt x="378" y="70"/>
                    <a:pt x="378" y="68"/>
                    <a:pt x="377" y="66"/>
                  </a:cubicBezTo>
                  <a:cubicBezTo>
                    <a:pt x="375" y="65"/>
                    <a:pt x="374" y="65"/>
                    <a:pt x="372" y="66"/>
                  </a:cubicBezTo>
                  <a:close/>
                  <a:moveTo>
                    <a:pt x="362" y="86"/>
                  </a:moveTo>
                  <a:cubicBezTo>
                    <a:pt x="363" y="84"/>
                    <a:pt x="363" y="82"/>
                    <a:pt x="362" y="81"/>
                  </a:cubicBezTo>
                  <a:cubicBezTo>
                    <a:pt x="361" y="80"/>
                    <a:pt x="359" y="80"/>
                    <a:pt x="358" y="81"/>
                  </a:cubicBezTo>
                  <a:cubicBezTo>
                    <a:pt x="142" y="297"/>
                    <a:pt x="142" y="297"/>
                    <a:pt x="142" y="297"/>
                  </a:cubicBezTo>
                  <a:cubicBezTo>
                    <a:pt x="141" y="298"/>
                    <a:pt x="141" y="300"/>
                    <a:pt x="142" y="301"/>
                  </a:cubicBezTo>
                  <a:cubicBezTo>
                    <a:pt x="143" y="302"/>
                    <a:pt x="143" y="302"/>
                    <a:pt x="144" y="302"/>
                  </a:cubicBezTo>
                  <a:cubicBezTo>
                    <a:pt x="145" y="302"/>
                    <a:pt x="146" y="302"/>
                    <a:pt x="146" y="301"/>
                  </a:cubicBezTo>
                  <a:lnTo>
                    <a:pt x="362" y="86"/>
                  </a:lnTo>
                  <a:close/>
                  <a:moveTo>
                    <a:pt x="380" y="80"/>
                  </a:moveTo>
                  <a:cubicBezTo>
                    <a:pt x="381" y="80"/>
                    <a:pt x="381" y="80"/>
                    <a:pt x="382" y="79"/>
                  </a:cubicBezTo>
                  <a:cubicBezTo>
                    <a:pt x="384" y="77"/>
                    <a:pt x="384" y="77"/>
                    <a:pt x="384" y="77"/>
                  </a:cubicBezTo>
                  <a:cubicBezTo>
                    <a:pt x="386" y="76"/>
                    <a:pt x="386" y="74"/>
                    <a:pt x="384" y="73"/>
                  </a:cubicBezTo>
                  <a:cubicBezTo>
                    <a:pt x="383" y="72"/>
                    <a:pt x="381" y="72"/>
                    <a:pt x="380" y="73"/>
                  </a:cubicBezTo>
                  <a:cubicBezTo>
                    <a:pt x="378" y="75"/>
                    <a:pt x="378" y="75"/>
                    <a:pt x="378" y="75"/>
                  </a:cubicBezTo>
                  <a:cubicBezTo>
                    <a:pt x="376" y="76"/>
                    <a:pt x="376" y="78"/>
                    <a:pt x="378" y="79"/>
                  </a:cubicBezTo>
                  <a:cubicBezTo>
                    <a:pt x="378" y="80"/>
                    <a:pt x="379" y="80"/>
                    <a:pt x="380" y="80"/>
                  </a:cubicBezTo>
                  <a:close/>
                  <a:moveTo>
                    <a:pt x="429" y="31"/>
                  </a:moveTo>
                  <a:cubicBezTo>
                    <a:pt x="430" y="31"/>
                    <a:pt x="430" y="31"/>
                    <a:pt x="431" y="30"/>
                  </a:cubicBezTo>
                  <a:cubicBezTo>
                    <a:pt x="433" y="29"/>
                    <a:pt x="433" y="29"/>
                    <a:pt x="433" y="29"/>
                  </a:cubicBezTo>
                  <a:cubicBezTo>
                    <a:pt x="434" y="27"/>
                    <a:pt x="434" y="25"/>
                    <a:pt x="433" y="24"/>
                  </a:cubicBezTo>
                  <a:cubicBezTo>
                    <a:pt x="432" y="23"/>
                    <a:pt x="430" y="23"/>
                    <a:pt x="429" y="24"/>
                  </a:cubicBezTo>
                  <a:cubicBezTo>
                    <a:pt x="427" y="26"/>
                    <a:pt x="427" y="26"/>
                    <a:pt x="427" y="26"/>
                  </a:cubicBezTo>
                  <a:cubicBezTo>
                    <a:pt x="426" y="27"/>
                    <a:pt x="426" y="29"/>
                    <a:pt x="427" y="30"/>
                  </a:cubicBezTo>
                  <a:cubicBezTo>
                    <a:pt x="427" y="31"/>
                    <a:pt x="428" y="31"/>
                    <a:pt x="429" y="31"/>
                  </a:cubicBezTo>
                  <a:close/>
                  <a:moveTo>
                    <a:pt x="414" y="47"/>
                  </a:moveTo>
                  <a:cubicBezTo>
                    <a:pt x="414" y="47"/>
                    <a:pt x="415" y="46"/>
                    <a:pt x="416" y="46"/>
                  </a:cubicBezTo>
                  <a:cubicBezTo>
                    <a:pt x="423" y="38"/>
                    <a:pt x="423" y="38"/>
                    <a:pt x="423" y="38"/>
                  </a:cubicBezTo>
                  <a:cubicBezTo>
                    <a:pt x="424" y="37"/>
                    <a:pt x="424" y="35"/>
                    <a:pt x="423" y="34"/>
                  </a:cubicBezTo>
                  <a:cubicBezTo>
                    <a:pt x="422" y="33"/>
                    <a:pt x="420" y="33"/>
                    <a:pt x="419" y="34"/>
                  </a:cubicBezTo>
                  <a:cubicBezTo>
                    <a:pt x="411" y="41"/>
                    <a:pt x="411" y="41"/>
                    <a:pt x="411" y="41"/>
                  </a:cubicBezTo>
                  <a:cubicBezTo>
                    <a:pt x="410" y="43"/>
                    <a:pt x="410" y="45"/>
                    <a:pt x="411" y="46"/>
                  </a:cubicBezTo>
                  <a:cubicBezTo>
                    <a:pt x="412" y="46"/>
                    <a:pt x="413" y="47"/>
                    <a:pt x="414" y="47"/>
                  </a:cubicBezTo>
                  <a:close/>
                  <a:moveTo>
                    <a:pt x="405" y="48"/>
                  </a:moveTo>
                  <a:cubicBezTo>
                    <a:pt x="392" y="61"/>
                    <a:pt x="392" y="61"/>
                    <a:pt x="392" y="61"/>
                  </a:cubicBezTo>
                  <a:cubicBezTo>
                    <a:pt x="391" y="62"/>
                    <a:pt x="391" y="64"/>
                    <a:pt x="392" y="65"/>
                  </a:cubicBezTo>
                  <a:cubicBezTo>
                    <a:pt x="392" y="66"/>
                    <a:pt x="393" y="66"/>
                    <a:pt x="394" y="66"/>
                  </a:cubicBezTo>
                  <a:cubicBezTo>
                    <a:pt x="395" y="66"/>
                    <a:pt x="396" y="66"/>
                    <a:pt x="396" y="65"/>
                  </a:cubicBezTo>
                  <a:cubicBezTo>
                    <a:pt x="409" y="52"/>
                    <a:pt x="409" y="52"/>
                    <a:pt x="409" y="52"/>
                  </a:cubicBezTo>
                  <a:cubicBezTo>
                    <a:pt x="410" y="51"/>
                    <a:pt x="410" y="49"/>
                    <a:pt x="409" y="48"/>
                  </a:cubicBezTo>
                  <a:cubicBezTo>
                    <a:pt x="408" y="47"/>
                    <a:pt x="406" y="47"/>
                    <a:pt x="405" y="48"/>
                  </a:cubicBezTo>
                  <a:close/>
                  <a:moveTo>
                    <a:pt x="151" y="311"/>
                  </a:moveTo>
                  <a:cubicBezTo>
                    <a:pt x="375" y="86"/>
                    <a:pt x="375" y="86"/>
                    <a:pt x="375" y="86"/>
                  </a:cubicBezTo>
                  <a:cubicBezTo>
                    <a:pt x="377" y="85"/>
                    <a:pt x="377" y="83"/>
                    <a:pt x="375" y="82"/>
                  </a:cubicBezTo>
                  <a:cubicBezTo>
                    <a:pt x="374" y="80"/>
                    <a:pt x="372" y="80"/>
                    <a:pt x="371" y="82"/>
                  </a:cubicBezTo>
                  <a:cubicBezTo>
                    <a:pt x="146" y="307"/>
                    <a:pt x="146" y="307"/>
                    <a:pt x="146" y="307"/>
                  </a:cubicBezTo>
                  <a:cubicBezTo>
                    <a:pt x="145" y="308"/>
                    <a:pt x="145" y="310"/>
                    <a:pt x="146" y="311"/>
                  </a:cubicBezTo>
                  <a:cubicBezTo>
                    <a:pt x="147" y="311"/>
                    <a:pt x="148" y="312"/>
                    <a:pt x="148" y="312"/>
                  </a:cubicBezTo>
                  <a:cubicBezTo>
                    <a:pt x="149" y="312"/>
                    <a:pt x="150" y="311"/>
                    <a:pt x="151" y="311"/>
                  </a:cubicBezTo>
                  <a:close/>
                  <a:moveTo>
                    <a:pt x="432" y="39"/>
                  </a:moveTo>
                  <a:cubicBezTo>
                    <a:pt x="433" y="39"/>
                    <a:pt x="434" y="40"/>
                    <a:pt x="434" y="40"/>
                  </a:cubicBezTo>
                  <a:cubicBezTo>
                    <a:pt x="435" y="40"/>
                    <a:pt x="436" y="39"/>
                    <a:pt x="437" y="39"/>
                  </a:cubicBezTo>
                  <a:cubicBezTo>
                    <a:pt x="445" y="31"/>
                    <a:pt x="445" y="31"/>
                    <a:pt x="445" y="31"/>
                  </a:cubicBezTo>
                  <a:cubicBezTo>
                    <a:pt x="448" y="27"/>
                    <a:pt x="448" y="27"/>
                    <a:pt x="448" y="27"/>
                  </a:cubicBezTo>
                  <a:cubicBezTo>
                    <a:pt x="449" y="26"/>
                    <a:pt x="449" y="24"/>
                    <a:pt x="448" y="23"/>
                  </a:cubicBezTo>
                  <a:cubicBezTo>
                    <a:pt x="447" y="22"/>
                    <a:pt x="445" y="22"/>
                    <a:pt x="444" y="23"/>
                  </a:cubicBezTo>
                  <a:cubicBezTo>
                    <a:pt x="440" y="26"/>
                    <a:pt x="440" y="26"/>
                    <a:pt x="440" y="26"/>
                  </a:cubicBezTo>
                  <a:cubicBezTo>
                    <a:pt x="439" y="28"/>
                    <a:pt x="439" y="28"/>
                    <a:pt x="439" y="28"/>
                  </a:cubicBezTo>
                  <a:cubicBezTo>
                    <a:pt x="438" y="29"/>
                    <a:pt x="438" y="29"/>
                    <a:pt x="438" y="29"/>
                  </a:cubicBezTo>
                  <a:cubicBezTo>
                    <a:pt x="432" y="35"/>
                    <a:pt x="432" y="35"/>
                    <a:pt x="432" y="35"/>
                  </a:cubicBezTo>
                  <a:cubicBezTo>
                    <a:pt x="431" y="36"/>
                    <a:pt x="431" y="38"/>
                    <a:pt x="432" y="39"/>
                  </a:cubicBezTo>
                  <a:close/>
                  <a:moveTo>
                    <a:pt x="428" y="39"/>
                  </a:moveTo>
                  <a:cubicBezTo>
                    <a:pt x="423" y="43"/>
                    <a:pt x="423" y="43"/>
                    <a:pt x="423" y="43"/>
                  </a:cubicBezTo>
                  <a:cubicBezTo>
                    <a:pt x="422" y="44"/>
                    <a:pt x="422" y="46"/>
                    <a:pt x="423" y="48"/>
                  </a:cubicBezTo>
                  <a:cubicBezTo>
                    <a:pt x="424" y="48"/>
                    <a:pt x="425" y="49"/>
                    <a:pt x="426" y="49"/>
                  </a:cubicBezTo>
                  <a:cubicBezTo>
                    <a:pt x="426" y="49"/>
                    <a:pt x="427" y="48"/>
                    <a:pt x="428" y="48"/>
                  </a:cubicBezTo>
                  <a:cubicBezTo>
                    <a:pt x="432" y="43"/>
                    <a:pt x="432" y="43"/>
                    <a:pt x="432" y="43"/>
                  </a:cubicBezTo>
                  <a:cubicBezTo>
                    <a:pt x="433" y="42"/>
                    <a:pt x="433" y="40"/>
                    <a:pt x="432" y="39"/>
                  </a:cubicBezTo>
                  <a:cubicBezTo>
                    <a:pt x="431" y="38"/>
                    <a:pt x="429" y="38"/>
                    <a:pt x="428" y="39"/>
                  </a:cubicBezTo>
                  <a:close/>
                  <a:moveTo>
                    <a:pt x="153" y="323"/>
                  </a:moveTo>
                  <a:cubicBezTo>
                    <a:pt x="388" y="88"/>
                    <a:pt x="388" y="88"/>
                    <a:pt x="388" y="88"/>
                  </a:cubicBezTo>
                  <a:cubicBezTo>
                    <a:pt x="389" y="87"/>
                    <a:pt x="389" y="85"/>
                    <a:pt x="388" y="83"/>
                  </a:cubicBezTo>
                  <a:cubicBezTo>
                    <a:pt x="386" y="82"/>
                    <a:pt x="384" y="82"/>
                    <a:pt x="383" y="83"/>
                  </a:cubicBezTo>
                  <a:cubicBezTo>
                    <a:pt x="148" y="318"/>
                    <a:pt x="148" y="318"/>
                    <a:pt x="148" y="318"/>
                  </a:cubicBezTo>
                  <a:cubicBezTo>
                    <a:pt x="147" y="319"/>
                    <a:pt x="147" y="321"/>
                    <a:pt x="148" y="323"/>
                  </a:cubicBezTo>
                  <a:cubicBezTo>
                    <a:pt x="149" y="323"/>
                    <a:pt x="150" y="323"/>
                    <a:pt x="151" y="323"/>
                  </a:cubicBezTo>
                  <a:cubicBezTo>
                    <a:pt x="151" y="323"/>
                    <a:pt x="152" y="323"/>
                    <a:pt x="153" y="323"/>
                  </a:cubicBezTo>
                  <a:close/>
                  <a:moveTo>
                    <a:pt x="419" y="48"/>
                  </a:moveTo>
                  <a:cubicBezTo>
                    <a:pt x="411" y="56"/>
                    <a:pt x="411" y="56"/>
                    <a:pt x="411" y="56"/>
                  </a:cubicBezTo>
                  <a:cubicBezTo>
                    <a:pt x="397" y="69"/>
                    <a:pt x="397" y="69"/>
                    <a:pt x="397" y="69"/>
                  </a:cubicBezTo>
                  <a:cubicBezTo>
                    <a:pt x="396" y="71"/>
                    <a:pt x="396" y="73"/>
                    <a:pt x="397" y="74"/>
                  </a:cubicBezTo>
                  <a:cubicBezTo>
                    <a:pt x="398" y="74"/>
                    <a:pt x="399" y="75"/>
                    <a:pt x="399" y="75"/>
                  </a:cubicBezTo>
                  <a:cubicBezTo>
                    <a:pt x="400" y="75"/>
                    <a:pt x="401" y="74"/>
                    <a:pt x="402" y="74"/>
                  </a:cubicBezTo>
                  <a:cubicBezTo>
                    <a:pt x="415" y="60"/>
                    <a:pt x="415" y="60"/>
                    <a:pt x="415" y="60"/>
                  </a:cubicBezTo>
                  <a:cubicBezTo>
                    <a:pt x="423" y="52"/>
                    <a:pt x="423" y="52"/>
                    <a:pt x="423" y="52"/>
                  </a:cubicBezTo>
                  <a:cubicBezTo>
                    <a:pt x="424" y="51"/>
                    <a:pt x="424" y="49"/>
                    <a:pt x="423" y="48"/>
                  </a:cubicBezTo>
                  <a:cubicBezTo>
                    <a:pt x="422" y="47"/>
                    <a:pt x="420" y="47"/>
                    <a:pt x="419" y="48"/>
                  </a:cubicBezTo>
                  <a:close/>
                  <a:moveTo>
                    <a:pt x="452" y="23"/>
                  </a:moveTo>
                  <a:cubicBezTo>
                    <a:pt x="452" y="23"/>
                    <a:pt x="453" y="22"/>
                    <a:pt x="454" y="22"/>
                  </a:cubicBezTo>
                  <a:cubicBezTo>
                    <a:pt x="456" y="20"/>
                    <a:pt x="456" y="20"/>
                    <a:pt x="456" y="20"/>
                  </a:cubicBezTo>
                  <a:cubicBezTo>
                    <a:pt x="457" y="18"/>
                    <a:pt x="457" y="16"/>
                    <a:pt x="456" y="15"/>
                  </a:cubicBezTo>
                  <a:cubicBezTo>
                    <a:pt x="455" y="14"/>
                    <a:pt x="453" y="14"/>
                    <a:pt x="451" y="15"/>
                  </a:cubicBezTo>
                  <a:cubicBezTo>
                    <a:pt x="449" y="17"/>
                    <a:pt x="449" y="17"/>
                    <a:pt x="449" y="17"/>
                  </a:cubicBezTo>
                  <a:cubicBezTo>
                    <a:pt x="448" y="19"/>
                    <a:pt x="448" y="21"/>
                    <a:pt x="449" y="22"/>
                  </a:cubicBezTo>
                  <a:cubicBezTo>
                    <a:pt x="450" y="22"/>
                    <a:pt x="451" y="23"/>
                    <a:pt x="452" y="23"/>
                  </a:cubicBezTo>
                  <a:close/>
                  <a:moveTo>
                    <a:pt x="157" y="324"/>
                  </a:moveTo>
                  <a:cubicBezTo>
                    <a:pt x="152" y="328"/>
                    <a:pt x="152" y="328"/>
                    <a:pt x="152" y="328"/>
                  </a:cubicBezTo>
                  <a:cubicBezTo>
                    <a:pt x="151" y="330"/>
                    <a:pt x="151" y="331"/>
                    <a:pt x="152" y="333"/>
                  </a:cubicBezTo>
                  <a:cubicBezTo>
                    <a:pt x="153" y="333"/>
                    <a:pt x="154" y="334"/>
                    <a:pt x="155" y="334"/>
                  </a:cubicBezTo>
                  <a:cubicBezTo>
                    <a:pt x="155" y="334"/>
                    <a:pt x="156" y="333"/>
                    <a:pt x="157" y="333"/>
                  </a:cubicBezTo>
                  <a:cubicBezTo>
                    <a:pt x="161" y="328"/>
                    <a:pt x="161" y="328"/>
                    <a:pt x="161" y="328"/>
                  </a:cubicBezTo>
                  <a:cubicBezTo>
                    <a:pt x="162" y="327"/>
                    <a:pt x="162" y="325"/>
                    <a:pt x="161" y="324"/>
                  </a:cubicBezTo>
                  <a:cubicBezTo>
                    <a:pt x="160" y="323"/>
                    <a:pt x="158" y="323"/>
                    <a:pt x="157" y="324"/>
                  </a:cubicBezTo>
                  <a:close/>
                  <a:moveTo>
                    <a:pt x="419" y="66"/>
                  </a:moveTo>
                  <a:cubicBezTo>
                    <a:pt x="418" y="65"/>
                    <a:pt x="416" y="65"/>
                    <a:pt x="415" y="66"/>
                  </a:cubicBezTo>
                  <a:cubicBezTo>
                    <a:pt x="413" y="68"/>
                    <a:pt x="413" y="68"/>
                    <a:pt x="413" y="68"/>
                  </a:cubicBezTo>
                  <a:cubicBezTo>
                    <a:pt x="166" y="315"/>
                    <a:pt x="166" y="315"/>
                    <a:pt x="166" y="315"/>
                  </a:cubicBezTo>
                  <a:cubicBezTo>
                    <a:pt x="164" y="316"/>
                    <a:pt x="164" y="318"/>
                    <a:pt x="166" y="320"/>
                  </a:cubicBezTo>
                  <a:cubicBezTo>
                    <a:pt x="166" y="320"/>
                    <a:pt x="167" y="320"/>
                    <a:pt x="168" y="320"/>
                  </a:cubicBezTo>
                  <a:cubicBezTo>
                    <a:pt x="169" y="320"/>
                    <a:pt x="169" y="320"/>
                    <a:pt x="170" y="320"/>
                  </a:cubicBezTo>
                  <a:cubicBezTo>
                    <a:pt x="419" y="70"/>
                    <a:pt x="419" y="70"/>
                    <a:pt x="419" y="70"/>
                  </a:cubicBezTo>
                  <a:cubicBezTo>
                    <a:pt x="421" y="69"/>
                    <a:pt x="421" y="67"/>
                    <a:pt x="419" y="66"/>
                  </a:cubicBezTo>
                  <a:close/>
                  <a:moveTo>
                    <a:pt x="434" y="46"/>
                  </a:moveTo>
                  <a:cubicBezTo>
                    <a:pt x="427" y="53"/>
                    <a:pt x="427" y="53"/>
                    <a:pt x="427" y="53"/>
                  </a:cubicBezTo>
                  <a:cubicBezTo>
                    <a:pt x="426" y="55"/>
                    <a:pt x="426" y="57"/>
                    <a:pt x="427" y="58"/>
                  </a:cubicBezTo>
                  <a:cubicBezTo>
                    <a:pt x="428" y="58"/>
                    <a:pt x="429" y="59"/>
                    <a:pt x="429" y="59"/>
                  </a:cubicBezTo>
                  <a:cubicBezTo>
                    <a:pt x="430" y="59"/>
                    <a:pt x="431" y="58"/>
                    <a:pt x="432" y="58"/>
                  </a:cubicBezTo>
                  <a:cubicBezTo>
                    <a:pt x="439" y="51"/>
                    <a:pt x="439" y="51"/>
                    <a:pt x="439" y="51"/>
                  </a:cubicBezTo>
                  <a:cubicBezTo>
                    <a:pt x="440" y="50"/>
                    <a:pt x="440" y="48"/>
                    <a:pt x="439" y="47"/>
                  </a:cubicBezTo>
                  <a:cubicBezTo>
                    <a:pt x="440" y="47"/>
                    <a:pt x="440" y="48"/>
                    <a:pt x="441" y="48"/>
                  </a:cubicBezTo>
                  <a:cubicBezTo>
                    <a:pt x="441" y="48"/>
                    <a:pt x="442" y="47"/>
                    <a:pt x="443" y="47"/>
                  </a:cubicBezTo>
                  <a:cubicBezTo>
                    <a:pt x="453" y="37"/>
                    <a:pt x="453" y="37"/>
                    <a:pt x="453" y="37"/>
                  </a:cubicBezTo>
                  <a:cubicBezTo>
                    <a:pt x="454" y="36"/>
                    <a:pt x="454" y="34"/>
                    <a:pt x="453" y="32"/>
                  </a:cubicBezTo>
                  <a:cubicBezTo>
                    <a:pt x="451" y="31"/>
                    <a:pt x="449" y="31"/>
                    <a:pt x="448" y="32"/>
                  </a:cubicBezTo>
                  <a:cubicBezTo>
                    <a:pt x="438" y="42"/>
                    <a:pt x="438" y="42"/>
                    <a:pt x="438" y="42"/>
                  </a:cubicBezTo>
                  <a:cubicBezTo>
                    <a:pt x="437" y="43"/>
                    <a:pt x="437" y="45"/>
                    <a:pt x="438" y="46"/>
                  </a:cubicBezTo>
                  <a:cubicBezTo>
                    <a:pt x="437" y="45"/>
                    <a:pt x="435" y="45"/>
                    <a:pt x="434" y="46"/>
                  </a:cubicBezTo>
                  <a:close/>
                  <a:moveTo>
                    <a:pt x="455" y="30"/>
                  </a:moveTo>
                  <a:cubicBezTo>
                    <a:pt x="456" y="30"/>
                    <a:pt x="457" y="31"/>
                    <a:pt x="458" y="31"/>
                  </a:cubicBezTo>
                  <a:cubicBezTo>
                    <a:pt x="458" y="31"/>
                    <a:pt x="459" y="30"/>
                    <a:pt x="460" y="30"/>
                  </a:cubicBezTo>
                  <a:cubicBezTo>
                    <a:pt x="465" y="24"/>
                    <a:pt x="465" y="24"/>
                    <a:pt x="465" y="24"/>
                  </a:cubicBezTo>
                  <a:cubicBezTo>
                    <a:pt x="475" y="15"/>
                    <a:pt x="475" y="15"/>
                    <a:pt x="475" y="15"/>
                  </a:cubicBezTo>
                  <a:cubicBezTo>
                    <a:pt x="476" y="13"/>
                    <a:pt x="476" y="11"/>
                    <a:pt x="475" y="10"/>
                  </a:cubicBezTo>
                  <a:cubicBezTo>
                    <a:pt x="474" y="9"/>
                    <a:pt x="472" y="9"/>
                    <a:pt x="470" y="10"/>
                  </a:cubicBezTo>
                  <a:cubicBezTo>
                    <a:pt x="455" y="25"/>
                    <a:pt x="455" y="25"/>
                    <a:pt x="455" y="25"/>
                  </a:cubicBezTo>
                  <a:cubicBezTo>
                    <a:pt x="454" y="26"/>
                    <a:pt x="454" y="28"/>
                    <a:pt x="455" y="30"/>
                  </a:cubicBezTo>
                  <a:close/>
                  <a:moveTo>
                    <a:pt x="471" y="28"/>
                  </a:moveTo>
                  <a:cubicBezTo>
                    <a:pt x="472" y="28"/>
                    <a:pt x="473" y="29"/>
                    <a:pt x="474" y="29"/>
                  </a:cubicBezTo>
                  <a:cubicBezTo>
                    <a:pt x="474" y="29"/>
                    <a:pt x="475" y="28"/>
                    <a:pt x="476" y="28"/>
                  </a:cubicBezTo>
                  <a:cubicBezTo>
                    <a:pt x="484" y="20"/>
                    <a:pt x="484" y="20"/>
                    <a:pt x="484" y="20"/>
                  </a:cubicBezTo>
                  <a:cubicBezTo>
                    <a:pt x="484" y="20"/>
                    <a:pt x="484" y="19"/>
                    <a:pt x="484" y="19"/>
                  </a:cubicBezTo>
                  <a:cubicBezTo>
                    <a:pt x="485" y="19"/>
                    <a:pt x="485" y="18"/>
                    <a:pt x="485" y="18"/>
                  </a:cubicBezTo>
                  <a:cubicBezTo>
                    <a:pt x="490" y="13"/>
                    <a:pt x="490" y="13"/>
                    <a:pt x="490" y="13"/>
                  </a:cubicBezTo>
                  <a:cubicBezTo>
                    <a:pt x="491" y="12"/>
                    <a:pt x="491" y="10"/>
                    <a:pt x="490" y="9"/>
                  </a:cubicBezTo>
                  <a:cubicBezTo>
                    <a:pt x="489" y="8"/>
                    <a:pt x="487" y="8"/>
                    <a:pt x="486" y="9"/>
                  </a:cubicBezTo>
                  <a:cubicBezTo>
                    <a:pt x="481" y="14"/>
                    <a:pt x="481" y="14"/>
                    <a:pt x="481" y="14"/>
                  </a:cubicBezTo>
                  <a:cubicBezTo>
                    <a:pt x="481" y="14"/>
                    <a:pt x="480" y="14"/>
                    <a:pt x="480" y="15"/>
                  </a:cubicBezTo>
                  <a:cubicBezTo>
                    <a:pt x="480" y="15"/>
                    <a:pt x="480" y="15"/>
                    <a:pt x="479" y="15"/>
                  </a:cubicBezTo>
                  <a:cubicBezTo>
                    <a:pt x="471" y="23"/>
                    <a:pt x="471" y="23"/>
                    <a:pt x="471" y="23"/>
                  </a:cubicBezTo>
                  <a:cubicBezTo>
                    <a:pt x="470" y="25"/>
                    <a:pt x="470" y="26"/>
                    <a:pt x="471" y="28"/>
                  </a:cubicBezTo>
                  <a:close/>
                  <a:moveTo>
                    <a:pt x="388" y="114"/>
                  </a:moveTo>
                  <a:cubicBezTo>
                    <a:pt x="389" y="114"/>
                    <a:pt x="390" y="114"/>
                    <a:pt x="390" y="113"/>
                  </a:cubicBezTo>
                  <a:cubicBezTo>
                    <a:pt x="393" y="111"/>
                    <a:pt x="393" y="111"/>
                    <a:pt x="393" y="111"/>
                  </a:cubicBezTo>
                  <a:cubicBezTo>
                    <a:pt x="393" y="110"/>
                    <a:pt x="393" y="110"/>
                    <a:pt x="393" y="110"/>
                  </a:cubicBezTo>
                  <a:cubicBezTo>
                    <a:pt x="394" y="110"/>
                    <a:pt x="394" y="109"/>
                    <a:pt x="394" y="109"/>
                  </a:cubicBezTo>
                  <a:cubicBezTo>
                    <a:pt x="427" y="77"/>
                    <a:pt x="427" y="77"/>
                    <a:pt x="427" y="77"/>
                  </a:cubicBezTo>
                  <a:cubicBezTo>
                    <a:pt x="428" y="76"/>
                    <a:pt x="428" y="74"/>
                    <a:pt x="427" y="72"/>
                  </a:cubicBezTo>
                  <a:cubicBezTo>
                    <a:pt x="425" y="71"/>
                    <a:pt x="423" y="71"/>
                    <a:pt x="422" y="72"/>
                  </a:cubicBezTo>
                  <a:cubicBezTo>
                    <a:pt x="390" y="105"/>
                    <a:pt x="390" y="105"/>
                    <a:pt x="390" y="105"/>
                  </a:cubicBezTo>
                  <a:cubicBezTo>
                    <a:pt x="390" y="105"/>
                    <a:pt x="389" y="105"/>
                    <a:pt x="389" y="106"/>
                  </a:cubicBezTo>
                  <a:cubicBezTo>
                    <a:pt x="389" y="106"/>
                    <a:pt x="389" y="106"/>
                    <a:pt x="388" y="106"/>
                  </a:cubicBezTo>
                  <a:cubicBezTo>
                    <a:pt x="386" y="109"/>
                    <a:pt x="386" y="109"/>
                    <a:pt x="386" y="109"/>
                  </a:cubicBezTo>
                  <a:cubicBezTo>
                    <a:pt x="385" y="110"/>
                    <a:pt x="385" y="112"/>
                    <a:pt x="386" y="113"/>
                  </a:cubicBezTo>
                  <a:cubicBezTo>
                    <a:pt x="387" y="114"/>
                    <a:pt x="387" y="114"/>
                    <a:pt x="388" y="114"/>
                  </a:cubicBezTo>
                  <a:close/>
                  <a:moveTo>
                    <a:pt x="363" y="136"/>
                  </a:moveTo>
                  <a:cubicBezTo>
                    <a:pt x="362" y="135"/>
                    <a:pt x="360" y="135"/>
                    <a:pt x="358" y="136"/>
                  </a:cubicBezTo>
                  <a:cubicBezTo>
                    <a:pt x="167" y="328"/>
                    <a:pt x="167" y="328"/>
                    <a:pt x="167" y="328"/>
                  </a:cubicBezTo>
                  <a:cubicBezTo>
                    <a:pt x="166" y="329"/>
                    <a:pt x="166" y="331"/>
                    <a:pt x="167" y="332"/>
                  </a:cubicBezTo>
                  <a:cubicBezTo>
                    <a:pt x="168" y="333"/>
                    <a:pt x="168" y="333"/>
                    <a:pt x="169" y="333"/>
                  </a:cubicBezTo>
                  <a:cubicBezTo>
                    <a:pt x="170" y="333"/>
                    <a:pt x="171" y="333"/>
                    <a:pt x="171" y="332"/>
                  </a:cubicBezTo>
                  <a:cubicBezTo>
                    <a:pt x="363" y="141"/>
                    <a:pt x="363" y="141"/>
                    <a:pt x="363" y="141"/>
                  </a:cubicBezTo>
                  <a:cubicBezTo>
                    <a:pt x="364" y="139"/>
                    <a:pt x="364" y="137"/>
                    <a:pt x="363" y="136"/>
                  </a:cubicBezTo>
                  <a:close/>
                  <a:moveTo>
                    <a:pt x="166" y="333"/>
                  </a:moveTo>
                  <a:cubicBezTo>
                    <a:pt x="165" y="332"/>
                    <a:pt x="163" y="332"/>
                    <a:pt x="161" y="333"/>
                  </a:cubicBezTo>
                  <a:cubicBezTo>
                    <a:pt x="151" y="343"/>
                    <a:pt x="151" y="343"/>
                    <a:pt x="151" y="343"/>
                  </a:cubicBezTo>
                  <a:cubicBezTo>
                    <a:pt x="150" y="344"/>
                    <a:pt x="150" y="346"/>
                    <a:pt x="151" y="348"/>
                  </a:cubicBezTo>
                  <a:cubicBezTo>
                    <a:pt x="152" y="348"/>
                    <a:pt x="153" y="349"/>
                    <a:pt x="154" y="349"/>
                  </a:cubicBezTo>
                  <a:cubicBezTo>
                    <a:pt x="154" y="349"/>
                    <a:pt x="155" y="348"/>
                    <a:pt x="156" y="348"/>
                  </a:cubicBezTo>
                  <a:cubicBezTo>
                    <a:pt x="166" y="338"/>
                    <a:pt x="166" y="338"/>
                    <a:pt x="166" y="338"/>
                  </a:cubicBezTo>
                  <a:cubicBezTo>
                    <a:pt x="167" y="336"/>
                    <a:pt x="167" y="334"/>
                    <a:pt x="166" y="333"/>
                  </a:cubicBezTo>
                  <a:close/>
                  <a:moveTo>
                    <a:pt x="465" y="30"/>
                  </a:moveTo>
                  <a:cubicBezTo>
                    <a:pt x="459" y="35"/>
                    <a:pt x="459" y="35"/>
                    <a:pt x="459" y="35"/>
                  </a:cubicBezTo>
                  <a:cubicBezTo>
                    <a:pt x="459" y="35"/>
                    <a:pt x="459" y="35"/>
                    <a:pt x="459" y="35"/>
                  </a:cubicBezTo>
                  <a:cubicBezTo>
                    <a:pt x="449" y="45"/>
                    <a:pt x="449" y="45"/>
                    <a:pt x="449" y="45"/>
                  </a:cubicBezTo>
                  <a:cubicBezTo>
                    <a:pt x="448" y="46"/>
                    <a:pt x="448" y="48"/>
                    <a:pt x="449" y="49"/>
                  </a:cubicBezTo>
                  <a:cubicBezTo>
                    <a:pt x="448" y="48"/>
                    <a:pt x="446" y="48"/>
                    <a:pt x="445" y="49"/>
                  </a:cubicBezTo>
                  <a:cubicBezTo>
                    <a:pt x="434" y="61"/>
                    <a:pt x="434" y="61"/>
                    <a:pt x="434" y="61"/>
                  </a:cubicBezTo>
                  <a:cubicBezTo>
                    <a:pt x="434" y="61"/>
                    <a:pt x="434" y="61"/>
                    <a:pt x="434" y="61"/>
                  </a:cubicBezTo>
                  <a:cubicBezTo>
                    <a:pt x="429" y="66"/>
                    <a:pt x="429" y="66"/>
                    <a:pt x="429" y="66"/>
                  </a:cubicBezTo>
                  <a:cubicBezTo>
                    <a:pt x="428" y="67"/>
                    <a:pt x="428" y="69"/>
                    <a:pt x="429" y="70"/>
                  </a:cubicBezTo>
                  <a:cubicBezTo>
                    <a:pt x="430" y="71"/>
                    <a:pt x="430" y="71"/>
                    <a:pt x="431" y="71"/>
                  </a:cubicBezTo>
                  <a:cubicBezTo>
                    <a:pt x="432" y="71"/>
                    <a:pt x="433" y="71"/>
                    <a:pt x="433" y="70"/>
                  </a:cubicBezTo>
                  <a:cubicBezTo>
                    <a:pt x="449" y="54"/>
                    <a:pt x="449" y="54"/>
                    <a:pt x="449" y="54"/>
                  </a:cubicBezTo>
                  <a:cubicBezTo>
                    <a:pt x="450" y="54"/>
                    <a:pt x="450" y="54"/>
                    <a:pt x="450" y="54"/>
                  </a:cubicBezTo>
                  <a:cubicBezTo>
                    <a:pt x="451" y="52"/>
                    <a:pt x="451" y="51"/>
                    <a:pt x="450" y="49"/>
                  </a:cubicBezTo>
                  <a:cubicBezTo>
                    <a:pt x="451" y="50"/>
                    <a:pt x="451" y="50"/>
                    <a:pt x="452" y="50"/>
                  </a:cubicBezTo>
                  <a:cubicBezTo>
                    <a:pt x="453" y="50"/>
                    <a:pt x="454" y="50"/>
                    <a:pt x="454" y="49"/>
                  </a:cubicBezTo>
                  <a:cubicBezTo>
                    <a:pt x="469" y="34"/>
                    <a:pt x="469" y="34"/>
                    <a:pt x="469" y="34"/>
                  </a:cubicBezTo>
                  <a:cubicBezTo>
                    <a:pt x="470" y="33"/>
                    <a:pt x="470" y="33"/>
                    <a:pt x="470" y="32"/>
                  </a:cubicBezTo>
                  <a:cubicBezTo>
                    <a:pt x="470" y="31"/>
                    <a:pt x="470" y="30"/>
                    <a:pt x="469" y="30"/>
                  </a:cubicBezTo>
                  <a:cubicBezTo>
                    <a:pt x="468" y="28"/>
                    <a:pt x="466" y="28"/>
                    <a:pt x="465" y="30"/>
                  </a:cubicBezTo>
                  <a:close/>
                  <a:moveTo>
                    <a:pt x="165" y="352"/>
                  </a:moveTo>
                  <a:cubicBezTo>
                    <a:pt x="169" y="348"/>
                    <a:pt x="169" y="348"/>
                    <a:pt x="169" y="348"/>
                  </a:cubicBezTo>
                  <a:cubicBezTo>
                    <a:pt x="170" y="347"/>
                    <a:pt x="170" y="345"/>
                    <a:pt x="169" y="344"/>
                  </a:cubicBezTo>
                  <a:cubicBezTo>
                    <a:pt x="168" y="343"/>
                    <a:pt x="166" y="343"/>
                    <a:pt x="165" y="344"/>
                  </a:cubicBezTo>
                  <a:cubicBezTo>
                    <a:pt x="161" y="348"/>
                    <a:pt x="161" y="348"/>
                    <a:pt x="161" y="348"/>
                  </a:cubicBezTo>
                  <a:cubicBezTo>
                    <a:pt x="160" y="349"/>
                    <a:pt x="160" y="351"/>
                    <a:pt x="161" y="352"/>
                  </a:cubicBezTo>
                  <a:cubicBezTo>
                    <a:pt x="161" y="353"/>
                    <a:pt x="162" y="353"/>
                    <a:pt x="163" y="353"/>
                  </a:cubicBezTo>
                  <a:cubicBezTo>
                    <a:pt x="164" y="353"/>
                    <a:pt x="164" y="353"/>
                    <a:pt x="165" y="352"/>
                  </a:cubicBezTo>
                  <a:close/>
                  <a:moveTo>
                    <a:pt x="174" y="342"/>
                  </a:moveTo>
                  <a:cubicBezTo>
                    <a:pt x="175" y="342"/>
                    <a:pt x="176" y="342"/>
                    <a:pt x="176" y="341"/>
                  </a:cubicBezTo>
                  <a:cubicBezTo>
                    <a:pt x="370" y="148"/>
                    <a:pt x="370" y="148"/>
                    <a:pt x="370" y="148"/>
                  </a:cubicBezTo>
                  <a:cubicBezTo>
                    <a:pt x="371" y="147"/>
                    <a:pt x="371" y="145"/>
                    <a:pt x="370" y="143"/>
                  </a:cubicBezTo>
                  <a:cubicBezTo>
                    <a:pt x="368" y="142"/>
                    <a:pt x="366" y="142"/>
                    <a:pt x="365" y="143"/>
                  </a:cubicBezTo>
                  <a:cubicBezTo>
                    <a:pt x="172" y="337"/>
                    <a:pt x="172" y="337"/>
                    <a:pt x="172" y="337"/>
                  </a:cubicBezTo>
                  <a:cubicBezTo>
                    <a:pt x="171" y="338"/>
                    <a:pt x="171" y="340"/>
                    <a:pt x="172" y="341"/>
                  </a:cubicBezTo>
                  <a:cubicBezTo>
                    <a:pt x="172" y="342"/>
                    <a:pt x="173" y="342"/>
                    <a:pt x="174" y="342"/>
                  </a:cubicBezTo>
                  <a:close/>
                  <a:moveTo>
                    <a:pt x="478" y="38"/>
                  </a:moveTo>
                  <a:cubicBezTo>
                    <a:pt x="479" y="38"/>
                    <a:pt x="479" y="38"/>
                    <a:pt x="480" y="37"/>
                  </a:cubicBezTo>
                  <a:cubicBezTo>
                    <a:pt x="490" y="28"/>
                    <a:pt x="490" y="28"/>
                    <a:pt x="490" y="28"/>
                  </a:cubicBezTo>
                  <a:cubicBezTo>
                    <a:pt x="491" y="26"/>
                    <a:pt x="491" y="24"/>
                    <a:pt x="490" y="23"/>
                  </a:cubicBezTo>
                  <a:cubicBezTo>
                    <a:pt x="489" y="22"/>
                    <a:pt x="487" y="22"/>
                    <a:pt x="485" y="23"/>
                  </a:cubicBezTo>
                  <a:cubicBezTo>
                    <a:pt x="476" y="33"/>
                    <a:pt x="476" y="33"/>
                    <a:pt x="476" y="33"/>
                  </a:cubicBezTo>
                  <a:cubicBezTo>
                    <a:pt x="474" y="34"/>
                    <a:pt x="474" y="36"/>
                    <a:pt x="476" y="37"/>
                  </a:cubicBezTo>
                  <a:cubicBezTo>
                    <a:pt x="476" y="38"/>
                    <a:pt x="477" y="38"/>
                    <a:pt x="478" y="38"/>
                  </a:cubicBezTo>
                  <a:close/>
                  <a:moveTo>
                    <a:pt x="471" y="37"/>
                  </a:moveTo>
                  <a:cubicBezTo>
                    <a:pt x="466" y="43"/>
                    <a:pt x="466" y="43"/>
                    <a:pt x="466" y="43"/>
                  </a:cubicBezTo>
                  <a:cubicBezTo>
                    <a:pt x="465" y="44"/>
                    <a:pt x="465" y="46"/>
                    <a:pt x="466" y="47"/>
                  </a:cubicBezTo>
                  <a:cubicBezTo>
                    <a:pt x="466" y="48"/>
                    <a:pt x="467" y="48"/>
                    <a:pt x="468" y="48"/>
                  </a:cubicBezTo>
                  <a:cubicBezTo>
                    <a:pt x="469" y="48"/>
                    <a:pt x="470" y="48"/>
                    <a:pt x="470" y="47"/>
                  </a:cubicBezTo>
                  <a:cubicBezTo>
                    <a:pt x="476" y="42"/>
                    <a:pt x="476" y="42"/>
                    <a:pt x="476" y="42"/>
                  </a:cubicBezTo>
                  <a:cubicBezTo>
                    <a:pt x="477" y="41"/>
                    <a:pt x="477" y="39"/>
                    <a:pt x="476" y="37"/>
                  </a:cubicBezTo>
                  <a:cubicBezTo>
                    <a:pt x="474" y="36"/>
                    <a:pt x="472" y="36"/>
                    <a:pt x="471" y="37"/>
                  </a:cubicBezTo>
                  <a:close/>
                  <a:moveTo>
                    <a:pt x="464" y="50"/>
                  </a:moveTo>
                  <a:cubicBezTo>
                    <a:pt x="464" y="50"/>
                    <a:pt x="464" y="50"/>
                    <a:pt x="464" y="50"/>
                  </a:cubicBezTo>
                  <a:cubicBezTo>
                    <a:pt x="464" y="50"/>
                    <a:pt x="464" y="50"/>
                    <a:pt x="463" y="50"/>
                  </a:cubicBezTo>
                  <a:cubicBezTo>
                    <a:pt x="463" y="50"/>
                    <a:pt x="463" y="50"/>
                    <a:pt x="463" y="50"/>
                  </a:cubicBezTo>
                  <a:cubicBezTo>
                    <a:pt x="463" y="50"/>
                    <a:pt x="463" y="50"/>
                    <a:pt x="463" y="49"/>
                  </a:cubicBezTo>
                  <a:cubicBezTo>
                    <a:pt x="463" y="49"/>
                    <a:pt x="463" y="49"/>
                    <a:pt x="463" y="49"/>
                  </a:cubicBezTo>
                  <a:cubicBezTo>
                    <a:pt x="462" y="49"/>
                    <a:pt x="462" y="49"/>
                    <a:pt x="462" y="49"/>
                  </a:cubicBezTo>
                  <a:cubicBezTo>
                    <a:pt x="462" y="49"/>
                    <a:pt x="462" y="49"/>
                    <a:pt x="461" y="49"/>
                  </a:cubicBezTo>
                  <a:cubicBezTo>
                    <a:pt x="461" y="49"/>
                    <a:pt x="461" y="49"/>
                    <a:pt x="461" y="49"/>
                  </a:cubicBezTo>
                  <a:cubicBezTo>
                    <a:pt x="461" y="49"/>
                    <a:pt x="460" y="49"/>
                    <a:pt x="460" y="49"/>
                  </a:cubicBezTo>
                  <a:cubicBezTo>
                    <a:pt x="460" y="49"/>
                    <a:pt x="460" y="49"/>
                    <a:pt x="460" y="49"/>
                  </a:cubicBezTo>
                  <a:cubicBezTo>
                    <a:pt x="460" y="49"/>
                    <a:pt x="459" y="49"/>
                    <a:pt x="459" y="49"/>
                  </a:cubicBezTo>
                  <a:cubicBezTo>
                    <a:pt x="459" y="49"/>
                    <a:pt x="459" y="49"/>
                    <a:pt x="459" y="50"/>
                  </a:cubicBezTo>
                  <a:cubicBezTo>
                    <a:pt x="459" y="50"/>
                    <a:pt x="459" y="50"/>
                    <a:pt x="459" y="50"/>
                  </a:cubicBezTo>
                  <a:cubicBezTo>
                    <a:pt x="459" y="50"/>
                    <a:pt x="459" y="50"/>
                    <a:pt x="459" y="50"/>
                  </a:cubicBezTo>
                  <a:cubicBezTo>
                    <a:pt x="457" y="52"/>
                    <a:pt x="457" y="52"/>
                    <a:pt x="457" y="52"/>
                  </a:cubicBezTo>
                  <a:cubicBezTo>
                    <a:pt x="450" y="59"/>
                    <a:pt x="450" y="59"/>
                    <a:pt x="450" y="59"/>
                  </a:cubicBezTo>
                  <a:cubicBezTo>
                    <a:pt x="450" y="59"/>
                    <a:pt x="450" y="59"/>
                    <a:pt x="450" y="59"/>
                  </a:cubicBezTo>
                  <a:cubicBezTo>
                    <a:pt x="441" y="68"/>
                    <a:pt x="441" y="68"/>
                    <a:pt x="441" y="68"/>
                  </a:cubicBezTo>
                  <a:cubicBezTo>
                    <a:pt x="439" y="69"/>
                    <a:pt x="439" y="71"/>
                    <a:pt x="441" y="72"/>
                  </a:cubicBezTo>
                  <a:cubicBezTo>
                    <a:pt x="441" y="73"/>
                    <a:pt x="442" y="73"/>
                    <a:pt x="443" y="73"/>
                  </a:cubicBezTo>
                  <a:cubicBezTo>
                    <a:pt x="444" y="73"/>
                    <a:pt x="444" y="73"/>
                    <a:pt x="445" y="72"/>
                  </a:cubicBezTo>
                  <a:cubicBezTo>
                    <a:pt x="463" y="54"/>
                    <a:pt x="463" y="54"/>
                    <a:pt x="463" y="54"/>
                  </a:cubicBezTo>
                  <a:cubicBezTo>
                    <a:pt x="463" y="54"/>
                    <a:pt x="463" y="54"/>
                    <a:pt x="463" y="54"/>
                  </a:cubicBezTo>
                  <a:cubicBezTo>
                    <a:pt x="463" y="54"/>
                    <a:pt x="463" y="54"/>
                    <a:pt x="464" y="54"/>
                  </a:cubicBezTo>
                  <a:cubicBezTo>
                    <a:pt x="464" y="54"/>
                    <a:pt x="464" y="53"/>
                    <a:pt x="464" y="53"/>
                  </a:cubicBezTo>
                  <a:cubicBezTo>
                    <a:pt x="464" y="53"/>
                    <a:pt x="464" y="53"/>
                    <a:pt x="464" y="53"/>
                  </a:cubicBezTo>
                  <a:cubicBezTo>
                    <a:pt x="464" y="52"/>
                    <a:pt x="464" y="52"/>
                    <a:pt x="464" y="52"/>
                  </a:cubicBezTo>
                  <a:cubicBezTo>
                    <a:pt x="464" y="52"/>
                    <a:pt x="464" y="52"/>
                    <a:pt x="464" y="52"/>
                  </a:cubicBezTo>
                  <a:cubicBezTo>
                    <a:pt x="464" y="51"/>
                    <a:pt x="464" y="51"/>
                    <a:pt x="464" y="51"/>
                  </a:cubicBezTo>
                  <a:cubicBezTo>
                    <a:pt x="464" y="51"/>
                    <a:pt x="464" y="51"/>
                    <a:pt x="464" y="50"/>
                  </a:cubicBezTo>
                  <a:close/>
                  <a:moveTo>
                    <a:pt x="490" y="23"/>
                  </a:moveTo>
                  <a:cubicBezTo>
                    <a:pt x="491" y="23"/>
                    <a:pt x="492" y="24"/>
                    <a:pt x="492" y="24"/>
                  </a:cubicBezTo>
                  <a:cubicBezTo>
                    <a:pt x="493" y="24"/>
                    <a:pt x="494" y="23"/>
                    <a:pt x="495" y="23"/>
                  </a:cubicBezTo>
                  <a:cubicBezTo>
                    <a:pt x="502" y="15"/>
                    <a:pt x="502" y="15"/>
                    <a:pt x="502" y="15"/>
                  </a:cubicBezTo>
                  <a:cubicBezTo>
                    <a:pt x="506" y="11"/>
                    <a:pt x="506" y="11"/>
                    <a:pt x="506" y="11"/>
                  </a:cubicBezTo>
                  <a:cubicBezTo>
                    <a:pt x="508" y="10"/>
                    <a:pt x="508" y="8"/>
                    <a:pt x="506" y="7"/>
                  </a:cubicBezTo>
                  <a:cubicBezTo>
                    <a:pt x="505" y="5"/>
                    <a:pt x="503" y="5"/>
                    <a:pt x="502" y="7"/>
                  </a:cubicBezTo>
                  <a:cubicBezTo>
                    <a:pt x="495" y="14"/>
                    <a:pt x="495" y="14"/>
                    <a:pt x="495" y="14"/>
                  </a:cubicBezTo>
                  <a:cubicBezTo>
                    <a:pt x="490" y="18"/>
                    <a:pt x="490" y="18"/>
                    <a:pt x="490" y="18"/>
                  </a:cubicBezTo>
                  <a:cubicBezTo>
                    <a:pt x="489" y="20"/>
                    <a:pt x="489" y="22"/>
                    <a:pt x="490" y="23"/>
                  </a:cubicBezTo>
                  <a:close/>
                  <a:moveTo>
                    <a:pt x="429" y="80"/>
                  </a:moveTo>
                  <a:cubicBezTo>
                    <a:pt x="415" y="93"/>
                    <a:pt x="415" y="93"/>
                    <a:pt x="415" y="93"/>
                  </a:cubicBezTo>
                  <a:cubicBezTo>
                    <a:pt x="415" y="93"/>
                    <a:pt x="415" y="94"/>
                    <a:pt x="415" y="94"/>
                  </a:cubicBezTo>
                  <a:cubicBezTo>
                    <a:pt x="414" y="94"/>
                    <a:pt x="414" y="95"/>
                    <a:pt x="414" y="95"/>
                  </a:cubicBezTo>
                  <a:cubicBezTo>
                    <a:pt x="411" y="97"/>
                    <a:pt x="411" y="97"/>
                    <a:pt x="411" y="97"/>
                  </a:cubicBezTo>
                  <a:cubicBezTo>
                    <a:pt x="410" y="99"/>
                    <a:pt x="410" y="100"/>
                    <a:pt x="411" y="102"/>
                  </a:cubicBezTo>
                  <a:cubicBezTo>
                    <a:pt x="412" y="102"/>
                    <a:pt x="413" y="103"/>
                    <a:pt x="414" y="103"/>
                  </a:cubicBezTo>
                  <a:cubicBezTo>
                    <a:pt x="414" y="103"/>
                    <a:pt x="415" y="102"/>
                    <a:pt x="416" y="102"/>
                  </a:cubicBezTo>
                  <a:cubicBezTo>
                    <a:pt x="418" y="99"/>
                    <a:pt x="418" y="99"/>
                    <a:pt x="418" y="99"/>
                  </a:cubicBezTo>
                  <a:cubicBezTo>
                    <a:pt x="418" y="99"/>
                    <a:pt x="419" y="99"/>
                    <a:pt x="419" y="98"/>
                  </a:cubicBezTo>
                  <a:cubicBezTo>
                    <a:pt x="419" y="98"/>
                    <a:pt x="420" y="98"/>
                    <a:pt x="420" y="98"/>
                  </a:cubicBezTo>
                  <a:cubicBezTo>
                    <a:pt x="433" y="84"/>
                    <a:pt x="433" y="84"/>
                    <a:pt x="433" y="84"/>
                  </a:cubicBezTo>
                  <a:cubicBezTo>
                    <a:pt x="434" y="83"/>
                    <a:pt x="434" y="81"/>
                    <a:pt x="433" y="80"/>
                  </a:cubicBezTo>
                  <a:cubicBezTo>
                    <a:pt x="432" y="79"/>
                    <a:pt x="430" y="79"/>
                    <a:pt x="429" y="80"/>
                  </a:cubicBezTo>
                  <a:close/>
                  <a:moveTo>
                    <a:pt x="432" y="95"/>
                  </a:moveTo>
                  <a:cubicBezTo>
                    <a:pt x="431" y="94"/>
                    <a:pt x="429" y="94"/>
                    <a:pt x="428" y="95"/>
                  </a:cubicBezTo>
                  <a:cubicBezTo>
                    <a:pt x="415" y="108"/>
                    <a:pt x="415" y="108"/>
                    <a:pt x="415" y="108"/>
                  </a:cubicBezTo>
                  <a:cubicBezTo>
                    <a:pt x="413" y="109"/>
                    <a:pt x="413" y="111"/>
                    <a:pt x="415" y="112"/>
                  </a:cubicBezTo>
                  <a:cubicBezTo>
                    <a:pt x="415" y="113"/>
                    <a:pt x="416" y="113"/>
                    <a:pt x="417" y="113"/>
                  </a:cubicBezTo>
                  <a:cubicBezTo>
                    <a:pt x="418" y="113"/>
                    <a:pt x="418" y="113"/>
                    <a:pt x="419" y="112"/>
                  </a:cubicBezTo>
                  <a:cubicBezTo>
                    <a:pt x="432" y="99"/>
                    <a:pt x="432" y="99"/>
                    <a:pt x="432" y="99"/>
                  </a:cubicBezTo>
                  <a:cubicBezTo>
                    <a:pt x="433" y="98"/>
                    <a:pt x="433" y="96"/>
                    <a:pt x="432" y="95"/>
                  </a:cubicBezTo>
                  <a:close/>
                  <a:moveTo>
                    <a:pt x="212" y="319"/>
                  </a:moveTo>
                  <a:cubicBezTo>
                    <a:pt x="212" y="319"/>
                    <a:pt x="212" y="319"/>
                    <a:pt x="212" y="319"/>
                  </a:cubicBezTo>
                  <a:cubicBezTo>
                    <a:pt x="379" y="152"/>
                    <a:pt x="379" y="152"/>
                    <a:pt x="379" y="152"/>
                  </a:cubicBezTo>
                  <a:cubicBezTo>
                    <a:pt x="380" y="151"/>
                    <a:pt x="380" y="149"/>
                    <a:pt x="379" y="148"/>
                  </a:cubicBezTo>
                  <a:cubicBezTo>
                    <a:pt x="378" y="147"/>
                    <a:pt x="376" y="147"/>
                    <a:pt x="375" y="148"/>
                  </a:cubicBezTo>
                  <a:cubicBezTo>
                    <a:pt x="208" y="315"/>
                    <a:pt x="208" y="315"/>
                    <a:pt x="208" y="315"/>
                  </a:cubicBezTo>
                  <a:cubicBezTo>
                    <a:pt x="208" y="315"/>
                    <a:pt x="208" y="315"/>
                    <a:pt x="208" y="315"/>
                  </a:cubicBezTo>
                  <a:cubicBezTo>
                    <a:pt x="178" y="345"/>
                    <a:pt x="178" y="345"/>
                    <a:pt x="178" y="345"/>
                  </a:cubicBezTo>
                  <a:cubicBezTo>
                    <a:pt x="176" y="346"/>
                    <a:pt x="176" y="348"/>
                    <a:pt x="178" y="349"/>
                  </a:cubicBezTo>
                  <a:cubicBezTo>
                    <a:pt x="178" y="350"/>
                    <a:pt x="179" y="350"/>
                    <a:pt x="180" y="350"/>
                  </a:cubicBezTo>
                  <a:cubicBezTo>
                    <a:pt x="181" y="350"/>
                    <a:pt x="181" y="350"/>
                    <a:pt x="182" y="349"/>
                  </a:cubicBezTo>
                  <a:lnTo>
                    <a:pt x="212" y="319"/>
                  </a:lnTo>
                  <a:close/>
                  <a:moveTo>
                    <a:pt x="172" y="360"/>
                  </a:moveTo>
                  <a:cubicBezTo>
                    <a:pt x="173" y="358"/>
                    <a:pt x="173" y="357"/>
                    <a:pt x="172" y="355"/>
                  </a:cubicBezTo>
                  <a:cubicBezTo>
                    <a:pt x="171" y="354"/>
                    <a:pt x="169" y="354"/>
                    <a:pt x="167" y="355"/>
                  </a:cubicBezTo>
                  <a:cubicBezTo>
                    <a:pt x="163" y="360"/>
                    <a:pt x="163" y="360"/>
                    <a:pt x="163" y="360"/>
                  </a:cubicBezTo>
                  <a:cubicBezTo>
                    <a:pt x="161" y="361"/>
                    <a:pt x="161" y="363"/>
                    <a:pt x="163" y="364"/>
                  </a:cubicBezTo>
                  <a:cubicBezTo>
                    <a:pt x="163" y="365"/>
                    <a:pt x="164" y="365"/>
                    <a:pt x="165" y="365"/>
                  </a:cubicBezTo>
                  <a:cubicBezTo>
                    <a:pt x="166" y="365"/>
                    <a:pt x="166" y="365"/>
                    <a:pt x="167" y="364"/>
                  </a:cubicBezTo>
                  <a:lnTo>
                    <a:pt x="172" y="360"/>
                  </a:lnTo>
                  <a:close/>
                  <a:moveTo>
                    <a:pt x="486" y="37"/>
                  </a:moveTo>
                  <a:cubicBezTo>
                    <a:pt x="486" y="37"/>
                    <a:pt x="486" y="37"/>
                    <a:pt x="486" y="37"/>
                  </a:cubicBezTo>
                  <a:cubicBezTo>
                    <a:pt x="478" y="45"/>
                    <a:pt x="478" y="45"/>
                    <a:pt x="478" y="45"/>
                  </a:cubicBezTo>
                  <a:cubicBezTo>
                    <a:pt x="477" y="46"/>
                    <a:pt x="477" y="47"/>
                    <a:pt x="477" y="48"/>
                  </a:cubicBezTo>
                  <a:cubicBezTo>
                    <a:pt x="476" y="48"/>
                    <a:pt x="475" y="48"/>
                    <a:pt x="474" y="49"/>
                  </a:cubicBezTo>
                  <a:cubicBezTo>
                    <a:pt x="464" y="58"/>
                    <a:pt x="464" y="58"/>
                    <a:pt x="464" y="58"/>
                  </a:cubicBezTo>
                  <a:cubicBezTo>
                    <a:pt x="435" y="87"/>
                    <a:pt x="435" y="87"/>
                    <a:pt x="435" y="87"/>
                  </a:cubicBezTo>
                  <a:cubicBezTo>
                    <a:pt x="434" y="89"/>
                    <a:pt x="434" y="90"/>
                    <a:pt x="435" y="92"/>
                  </a:cubicBezTo>
                  <a:cubicBezTo>
                    <a:pt x="436" y="92"/>
                    <a:pt x="437" y="93"/>
                    <a:pt x="438" y="93"/>
                  </a:cubicBezTo>
                  <a:cubicBezTo>
                    <a:pt x="438" y="93"/>
                    <a:pt x="439" y="92"/>
                    <a:pt x="440" y="92"/>
                  </a:cubicBezTo>
                  <a:cubicBezTo>
                    <a:pt x="458" y="74"/>
                    <a:pt x="458" y="74"/>
                    <a:pt x="458" y="74"/>
                  </a:cubicBezTo>
                  <a:cubicBezTo>
                    <a:pt x="469" y="63"/>
                    <a:pt x="469" y="63"/>
                    <a:pt x="469" y="63"/>
                  </a:cubicBezTo>
                  <a:cubicBezTo>
                    <a:pt x="478" y="53"/>
                    <a:pt x="478" y="53"/>
                    <a:pt x="478" y="53"/>
                  </a:cubicBezTo>
                  <a:cubicBezTo>
                    <a:pt x="479" y="52"/>
                    <a:pt x="479" y="51"/>
                    <a:pt x="479" y="50"/>
                  </a:cubicBezTo>
                  <a:cubicBezTo>
                    <a:pt x="479" y="50"/>
                    <a:pt x="480" y="50"/>
                    <a:pt x="480" y="50"/>
                  </a:cubicBezTo>
                  <a:cubicBezTo>
                    <a:pt x="481" y="50"/>
                    <a:pt x="481" y="50"/>
                    <a:pt x="482" y="49"/>
                  </a:cubicBezTo>
                  <a:cubicBezTo>
                    <a:pt x="490" y="41"/>
                    <a:pt x="490" y="41"/>
                    <a:pt x="490" y="41"/>
                  </a:cubicBezTo>
                  <a:cubicBezTo>
                    <a:pt x="490" y="41"/>
                    <a:pt x="490" y="41"/>
                    <a:pt x="490" y="41"/>
                  </a:cubicBezTo>
                  <a:cubicBezTo>
                    <a:pt x="490" y="41"/>
                    <a:pt x="490" y="41"/>
                    <a:pt x="491" y="41"/>
                  </a:cubicBezTo>
                  <a:cubicBezTo>
                    <a:pt x="523" y="9"/>
                    <a:pt x="523" y="9"/>
                    <a:pt x="523" y="9"/>
                  </a:cubicBezTo>
                  <a:cubicBezTo>
                    <a:pt x="524" y="8"/>
                    <a:pt x="524" y="6"/>
                    <a:pt x="523" y="4"/>
                  </a:cubicBezTo>
                  <a:cubicBezTo>
                    <a:pt x="521" y="3"/>
                    <a:pt x="519" y="3"/>
                    <a:pt x="518" y="4"/>
                  </a:cubicBezTo>
                  <a:cubicBezTo>
                    <a:pt x="486" y="36"/>
                    <a:pt x="486" y="36"/>
                    <a:pt x="486" y="36"/>
                  </a:cubicBezTo>
                  <a:cubicBezTo>
                    <a:pt x="486" y="37"/>
                    <a:pt x="486" y="37"/>
                    <a:pt x="486" y="37"/>
                  </a:cubicBezTo>
                  <a:close/>
                  <a:moveTo>
                    <a:pt x="510" y="31"/>
                  </a:moveTo>
                  <a:cubicBezTo>
                    <a:pt x="511" y="31"/>
                    <a:pt x="512" y="31"/>
                    <a:pt x="513" y="31"/>
                  </a:cubicBezTo>
                  <a:cubicBezTo>
                    <a:pt x="513" y="31"/>
                    <a:pt x="514" y="31"/>
                    <a:pt x="515" y="31"/>
                  </a:cubicBezTo>
                  <a:cubicBezTo>
                    <a:pt x="537" y="8"/>
                    <a:pt x="537" y="8"/>
                    <a:pt x="537" y="8"/>
                  </a:cubicBezTo>
                  <a:cubicBezTo>
                    <a:pt x="539" y="7"/>
                    <a:pt x="539" y="5"/>
                    <a:pt x="537" y="4"/>
                  </a:cubicBezTo>
                  <a:cubicBezTo>
                    <a:pt x="536" y="2"/>
                    <a:pt x="534" y="2"/>
                    <a:pt x="533" y="4"/>
                  </a:cubicBezTo>
                  <a:cubicBezTo>
                    <a:pt x="510" y="26"/>
                    <a:pt x="510" y="26"/>
                    <a:pt x="510" y="26"/>
                  </a:cubicBezTo>
                  <a:cubicBezTo>
                    <a:pt x="509" y="27"/>
                    <a:pt x="509" y="29"/>
                    <a:pt x="510" y="31"/>
                  </a:cubicBezTo>
                  <a:close/>
                  <a:moveTo>
                    <a:pt x="389" y="152"/>
                  </a:moveTo>
                  <a:cubicBezTo>
                    <a:pt x="388" y="151"/>
                    <a:pt x="386" y="151"/>
                    <a:pt x="384" y="152"/>
                  </a:cubicBezTo>
                  <a:cubicBezTo>
                    <a:pt x="181" y="356"/>
                    <a:pt x="181" y="356"/>
                    <a:pt x="181" y="356"/>
                  </a:cubicBezTo>
                  <a:cubicBezTo>
                    <a:pt x="179" y="357"/>
                    <a:pt x="179" y="359"/>
                    <a:pt x="181" y="360"/>
                  </a:cubicBezTo>
                  <a:cubicBezTo>
                    <a:pt x="181" y="361"/>
                    <a:pt x="182" y="361"/>
                    <a:pt x="183" y="361"/>
                  </a:cubicBezTo>
                  <a:cubicBezTo>
                    <a:pt x="184" y="361"/>
                    <a:pt x="184" y="361"/>
                    <a:pt x="185" y="360"/>
                  </a:cubicBezTo>
                  <a:cubicBezTo>
                    <a:pt x="389" y="157"/>
                    <a:pt x="389" y="157"/>
                    <a:pt x="389" y="157"/>
                  </a:cubicBezTo>
                  <a:cubicBezTo>
                    <a:pt x="390" y="155"/>
                    <a:pt x="390" y="153"/>
                    <a:pt x="389" y="152"/>
                  </a:cubicBezTo>
                  <a:close/>
                  <a:moveTo>
                    <a:pt x="492" y="48"/>
                  </a:moveTo>
                  <a:cubicBezTo>
                    <a:pt x="491" y="47"/>
                    <a:pt x="491" y="47"/>
                    <a:pt x="490" y="47"/>
                  </a:cubicBezTo>
                  <a:cubicBezTo>
                    <a:pt x="489" y="48"/>
                    <a:pt x="489" y="48"/>
                    <a:pt x="488" y="48"/>
                  </a:cubicBezTo>
                  <a:cubicBezTo>
                    <a:pt x="485" y="51"/>
                    <a:pt x="485" y="51"/>
                    <a:pt x="485" y="51"/>
                  </a:cubicBezTo>
                  <a:cubicBezTo>
                    <a:pt x="485" y="51"/>
                    <a:pt x="485" y="51"/>
                    <a:pt x="485" y="51"/>
                  </a:cubicBezTo>
                  <a:cubicBezTo>
                    <a:pt x="468" y="68"/>
                    <a:pt x="468" y="68"/>
                    <a:pt x="468" y="68"/>
                  </a:cubicBezTo>
                  <a:cubicBezTo>
                    <a:pt x="467" y="69"/>
                    <a:pt x="467" y="71"/>
                    <a:pt x="468" y="73"/>
                  </a:cubicBezTo>
                  <a:cubicBezTo>
                    <a:pt x="469" y="73"/>
                    <a:pt x="470" y="73"/>
                    <a:pt x="471" y="73"/>
                  </a:cubicBezTo>
                  <a:cubicBezTo>
                    <a:pt x="471" y="73"/>
                    <a:pt x="472" y="73"/>
                    <a:pt x="473" y="73"/>
                  </a:cubicBezTo>
                  <a:cubicBezTo>
                    <a:pt x="475" y="70"/>
                    <a:pt x="475" y="70"/>
                    <a:pt x="475" y="70"/>
                  </a:cubicBezTo>
                  <a:cubicBezTo>
                    <a:pt x="485" y="60"/>
                    <a:pt x="485" y="60"/>
                    <a:pt x="485" y="60"/>
                  </a:cubicBezTo>
                  <a:cubicBezTo>
                    <a:pt x="485" y="60"/>
                    <a:pt x="485" y="60"/>
                    <a:pt x="485" y="60"/>
                  </a:cubicBezTo>
                  <a:cubicBezTo>
                    <a:pt x="485" y="60"/>
                    <a:pt x="486" y="60"/>
                    <a:pt x="486" y="60"/>
                  </a:cubicBezTo>
                  <a:cubicBezTo>
                    <a:pt x="486" y="60"/>
                    <a:pt x="486" y="59"/>
                    <a:pt x="486" y="59"/>
                  </a:cubicBezTo>
                  <a:cubicBezTo>
                    <a:pt x="488" y="57"/>
                    <a:pt x="488" y="57"/>
                    <a:pt x="488" y="57"/>
                  </a:cubicBezTo>
                  <a:cubicBezTo>
                    <a:pt x="488" y="57"/>
                    <a:pt x="488" y="57"/>
                    <a:pt x="488" y="57"/>
                  </a:cubicBezTo>
                  <a:cubicBezTo>
                    <a:pt x="490" y="56"/>
                    <a:pt x="490" y="56"/>
                    <a:pt x="490" y="56"/>
                  </a:cubicBezTo>
                  <a:cubicBezTo>
                    <a:pt x="490" y="56"/>
                    <a:pt x="490" y="56"/>
                    <a:pt x="490" y="56"/>
                  </a:cubicBezTo>
                  <a:cubicBezTo>
                    <a:pt x="493" y="53"/>
                    <a:pt x="493" y="53"/>
                    <a:pt x="493" y="53"/>
                  </a:cubicBezTo>
                  <a:cubicBezTo>
                    <a:pt x="494" y="51"/>
                    <a:pt x="494" y="49"/>
                    <a:pt x="493" y="48"/>
                  </a:cubicBezTo>
                  <a:cubicBezTo>
                    <a:pt x="493" y="48"/>
                    <a:pt x="492" y="48"/>
                    <a:pt x="492" y="48"/>
                  </a:cubicBezTo>
                  <a:close/>
                  <a:moveTo>
                    <a:pt x="172" y="364"/>
                  </a:moveTo>
                  <a:cubicBezTo>
                    <a:pt x="168" y="369"/>
                    <a:pt x="168" y="369"/>
                    <a:pt x="168" y="369"/>
                  </a:cubicBezTo>
                  <a:cubicBezTo>
                    <a:pt x="166" y="370"/>
                    <a:pt x="166" y="372"/>
                    <a:pt x="168" y="373"/>
                  </a:cubicBezTo>
                  <a:cubicBezTo>
                    <a:pt x="168" y="374"/>
                    <a:pt x="169" y="374"/>
                    <a:pt x="170" y="374"/>
                  </a:cubicBezTo>
                  <a:cubicBezTo>
                    <a:pt x="171" y="374"/>
                    <a:pt x="171" y="374"/>
                    <a:pt x="172" y="373"/>
                  </a:cubicBezTo>
                  <a:cubicBezTo>
                    <a:pt x="177" y="369"/>
                    <a:pt x="177" y="369"/>
                    <a:pt x="177" y="369"/>
                  </a:cubicBezTo>
                  <a:cubicBezTo>
                    <a:pt x="178" y="367"/>
                    <a:pt x="178" y="365"/>
                    <a:pt x="177" y="364"/>
                  </a:cubicBezTo>
                  <a:cubicBezTo>
                    <a:pt x="176" y="363"/>
                    <a:pt x="174" y="363"/>
                    <a:pt x="172" y="364"/>
                  </a:cubicBezTo>
                  <a:close/>
                  <a:moveTo>
                    <a:pt x="464" y="73"/>
                  </a:moveTo>
                  <a:cubicBezTo>
                    <a:pt x="462" y="75"/>
                    <a:pt x="462" y="75"/>
                    <a:pt x="462" y="75"/>
                  </a:cubicBezTo>
                  <a:cubicBezTo>
                    <a:pt x="461" y="76"/>
                    <a:pt x="461" y="78"/>
                    <a:pt x="462" y="79"/>
                  </a:cubicBezTo>
                  <a:cubicBezTo>
                    <a:pt x="463" y="79"/>
                    <a:pt x="464" y="80"/>
                    <a:pt x="464" y="80"/>
                  </a:cubicBezTo>
                  <a:cubicBezTo>
                    <a:pt x="465" y="80"/>
                    <a:pt x="466" y="79"/>
                    <a:pt x="466" y="79"/>
                  </a:cubicBezTo>
                  <a:cubicBezTo>
                    <a:pt x="468" y="77"/>
                    <a:pt x="468" y="77"/>
                    <a:pt x="468" y="77"/>
                  </a:cubicBezTo>
                  <a:cubicBezTo>
                    <a:pt x="470" y="76"/>
                    <a:pt x="470" y="74"/>
                    <a:pt x="468" y="73"/>
                  </a:cubicBezTo>
                  <a:cubicBezTo>
                    <a:pt x="467" y="71"/>
                    <a:pt x="465" y="71"/>
                    <a:pt x="464" y="73"/>
                  </a:cubicBezTo>
                  <a:close/>
                  <a:moveTo>
                    <a:pt x="435" y="102"/>
                  </a:moveTo>
                  <a:cubicBezTo>
                    <a:pt x="431" y="106"/>
                    <a:pt x="431" y="106"/>
                    <a:pt x="431" y="106"/>
                  </a:cubicBezTo>
                  <a:cubicBezTo>
                    <a:pt x="424" y="112"/>
                    <a:pt x="424" y="112"/>
                    <a:pt x="424" y="112"/>
                  </a:cubicBezTo>
                  <a:cubicBezTo>
                    <a:pt x="423" y="114"/>
                    <a:pt x="423" y="115"/>
                    <a:pt x="424" y="117"/>
                  </a:cubicBezTo>
                  <a:cubicBezTo>
                    <a:pt x="425" y="117"/>
                    <a:pt x="426" y="118"/>
                    <a:pt x="426" y="118"/>
                  </a:cubicBezTo>
                  <a:cubicBezTo>
                    <a:pt x="427" y="118"/>
                    <a:pt x="428" y="117"/>
                    <a:pt x="429" y="117"/>
                  </a:cubicBezTo>
                  <a:cubicBezTo>
                    <a:pt x="435" y="110"/>
                    <a:pt x="435" y="110"/>
                    <a:pt x="435" y="110"/>
                  </a:cubicBezTo>
                  <a:cubicBezTo>
                    <a:pt x="439" y="106"/>
                    <a:pt x="439" y="106"/>
                    <a:pt x="439" y="106"/>
                  </a:cubicBezTo>
                  <a:cubicBezTo>
                    <a:pt x="441" y="105"/>
                    <a:pt x="441" y="103"/>
                    <a:pt x="439" y="102"/>
                  </a:cubicBezTo>
                  <a:cubicBezTo>
                    <a:pt x="438" y="100"/>
                    <a:pt x="436" y="100"/>
                    <a:pt x="435" y="102"/>
                  </a:cubicBezTo>
                  <a:close/>
                  <a:moveTo>
                    <a:pt x="533" y="22"/>
                  </a:moveTo>
                  <a:cubicBezTo>
                    <a:pt x="534" y="22"/>
                    <a:pt x="535" y="23"/>
                    <a:pt x="535" y="23"/>
                  </a:cubicBezTo>
                  <a:cubicBezTo>
                    <a:pt x="536" y="23"/>
                    <a:pt x="537" y="22"/>
                    <a:pt x="538" y="22"/>
                  </a:cubicBezTo>
                  <a:cubicBezTo>
                    <a:pt x="551" y="8"/>
                    <a:pt x="551" y="8"/>
                    <a:pt x="551" y="8"/>
                  </a:cubicBezTo>
                  <a:cubicBezTo>
                    <a:pt x="552" y="7"/>
                    <a:pt x="552" y="5"/>
                    <a:pt x="551" y="4"/>
                  </a:cubicBezTo>
                  <a:cubicBezTo>
                    <a:pt x="550" y="3"/>
                    <a:pt x="548" y="3"/>
                    <a:pt x="547" y="4"/>
                  </a:cubicBezTo>
                  <a:cubicBezTo>
                    <a:pt x="533" y="17"/>
                    <a:pt x="533" y="17"/>
                    <a:pt x="533" y="17"/>
                  </a:cubicBezTo>
                  <a:cubicBezTo>
                    <a:pt x="532" y="19"/>
                    <a:pt x="532" y="21"/>
                    <a:pt x="533" y="22"/>
                  </a:cubicBezTo>
                  <a:close/>
                  <a:moveTo>
                    <a:pt x="399" y="161"/>
                  </a:moveTo>
                  <a:cubicBezTo>
                    <a:pt x="400" y="159"/>
                    <a:pt x="400" y="157"/>
                    <a:pt x="399" y="156"/>
                  </a:cubicBezTo>
                  <a:cubicBezTo>
                    <a:pt x="398" y="155"/>
                    <a:pt x="396" y="155"/>
                    <a:pt x="394" y="156"/>
                  </a:cubicBezTo>
                  <a:cubicBezTo>
                    <a:pt x="188" y="363"/>
                    <a:pt x="188" y="363"/>
                    <a:pt x="188" y="363"/>
                  </a:cubicBezTo>
                  <a:cubicBezTo>
                    <a:pt x="187" y="364"/>
                    <a:pt x="187" y="366"/>
                    <a:pt x="188" y="367"/>
                  </a:cubicBezTo>
                  <a:cubicBezTo>
                    <a:pt x="188" y="368"/>
                    <a:pt x="189" y="368"/>
                    <a:pt x="190" y="368"/>
                  </a:cubicBezTo>
                  <a:cubicBezTo>
                    <a:pt x="191" y="368"/>
                    <a:pt x="192" y="368"/>
                    <a:pt x="192" y="367"/>
                  </a:cubicBezTo>
                  <a:lnTo>
                    <a:pt x="399" y="161"/>
                  </a:lnTo>
                  <a:close/>
                  <a:moveTo>
                    <a:pt x="495" y="55"/>
                  </a:moveTo>
                  <a:cubicBezTo>
                    <a:pt x="479" y="72"/>
                    <a:pt x="479" y="72"/>
                    <a:pt x="479" y="72"/>
                  </a:cubicBezTo>
                  <a:cubicBezTo>
                    <a:pt x="479" y="72"/>
                    <a:pt x="479" y="72"/>
                    <a:pt x="478" y="72"/>
                  </a:cubicBezTo>
                  <a:cubicBezTo>
                    <a:pt x="478" y="72"/>
                    <a:pt x="478" y="73"/>
                    <a:pt x="478" y="73"/>
                  </a:cubicBezTo>
                  <a:cubicBezTo>
                    <a:pt x="474" y="77"/>
                    <a:pt x="474" y="77"/>
                    <a:pt x="474" y="77"/>
                  </a:cubicBezTo>
                  <a:cubicBezTo>
                    <a:pt x="474" y="77"/>
                    <a:pt x="474" y="77"/>
                    <a:pt x="473" y="77"/>
                  </a:cubicBezTo>
                  <a:cubicBezTo>
                    <a:pt x="473" y="77"/>
                    <a:pt x="473" y="78"/>
                    <a:pt x="473" y="78"/>
                  </a:cubicBezTo>
                  <a:cubicBezTo>
                    <a:pt x="467" y="84"/>
                    <a:pt x="467" y="84"/>
                    <a:pt x="467" y="84"/>
                  </a:cubicBezTo>
                  <a:cubicBezTo>
                    <a:pt x="466" y="85"/>
                    <a:pt x="466" y="87"/>
                    <a:pt x="467" y="88"/>
                  </a:cubicBezTo>
                  <a:cubicBezTo>
                    <a:pt x="468" y="89"/>
                    <a:pt x="468" y="89"/>
                    <a:pt x="469" y="89"/>
                  </a:cubicBezTo>
                  <a:cubicBezTo>
                    <a:pt x="470" y="89"/>
                    <a:pt x="471" y="89"/>
                    <a:pt x="471" y="88"/>
                  </a:cubicBezTo>
                  <a:cubicBezTo>
                    <a:pt x="477" y="82"/>
                    <a:pt x="477" y="82"/>
                    <a:pt x="477" y="82"/>
                  </a:cubicBezTo>
                  <a:cubicBezTo>
                    <a:pt x="477" y="82"/>
                    <a:pt x="478" y="82"/>
                    <a:pt x="478" y="81"/>
                  </a:cubicBezTo>
                  <a:cubicBezTo>
                    <a:pt x="478" y="81"/>
                    <a:pt x="478" y="81"/>
                    <a:pt x="478" y="81"/>
                  </a:cubicBezTo>
                  <a:cubicBezTo>
                    <a:pt x="482" y="77"/>
                    <a:pt x="482" y="77"/>
                    <a:pt x="482" y="77"/>
                  </a:cubicBezTo>
                  <a:cubicBezTo>
                    <a:pt x="482" y="77"/>
                    <a:pt x="482" y="77"/>
                    <a:pt x="483" y="77"/>
                  </a:cubicBezTo>
                  <a:cubicBezTo>
                    <a:pt x="483" y="76"/>
                    <a:pt x="483" y="76"/>
                    <a:pt x="483" y="76"/>
                  </a:cubicBezTo>
                  <a:cubicBezTo>
                    <a:pt x="500" y="60"/>
                    <a:pt x="500" y="60"/>
                    <a:pt x="500" y="60"/>
                  </a:cubicBezTo>
                  <a:cubicBezTo>
                    <a:pt x="501" y="58"/>
                    <a:pt x="501" y="56"/>
                    <a:pt x="500" y="55"/>
                  </a:cubicBezTo>
                  <a:cubicBezTo>
                    <a:pt x="499" y="54"/>
                    <a:pt x="497" y="54"/>
                    <a:pt x="495" y="55"/>
                  </a:cubicBezTo>
                  <a:close/>
                  <a:moveTo>
                    <a:pt x="454" y="96"/>
                  </a:moveTo>
                  <a:cubicBezTo>
                    <a:pt x="452" y="99"/>
                    <a:pt x="452" y="99"/>
                    <a:pt x="452" y="99"/>
                  </a:cubicBezTo>
                  <a:cubicBezTo>
                    <a:pt x="451" y="100"/>
                    <a:pt x="451" y="102"/>
                    <a:pt x="452" y="103"/>
                  </a:cubicBezTo>
                  <a:cubicBezTo>
                    <a:pt x="453" y="103"/>
                    <a:pt x="453" y="104"/>
                    <a:pt x="454" y="104"/>
                  </a:cubicBezTo>
                  <a:cubicBezTo>
                    <a:pt x="455" y="104"/>
                    <a:pt x="456" y="103"/>
                    <a:pt x="456" y="103"/>
                  </a:cubicBezTo>
                  <a:cubicBezTo>
                    <a:pt x="459" y="101"/>
                    <a:pt x="459" y="101"/>
                    <a:pt x="459" y="101"/>
                  </a:cubicBezTo>
                  <a:cubicBezTo>
                    <a:pt x="460" y="100"/>
                    <a:pt x="460" y="98"/>
                    <a:pt x="459" y="96"/>
                  </a:cubicBezTo>
                  <a:cubicBezTo>
                    <a:pt x="457" y="95"/>
                    <a:pt x="455" y="95"/>
                    <a:pt x="454" y="96"/>
                  </a:cubicBezTo>
                  <a:close/>
                  <a:moveTo>
                    <a:pt x="437" y="114"/>
                  </a:moveTo>
                  <a:cubicBezTo>
                    <a:pt x="435" y="116"/>
                    <a:pt x="435" y="116"/>
                    <a:pt x="435" y="116"/>
                  </a:cubicBezTo>
                  <a:cubicBezTo>
                    <a:pt x="435" y="116"/>
                    <a:pt x="434" y="116"/>
                    <a:pt x="434" y="117"/>
                  </a:cubicBezTo>
                  <a:cubicBezTo>
                    <a:pt x="434" y="117"/>
                    <a:pt x="434" y="117"/>
                    <a:pt x="434" y="117"/>
                  </a:cubicBezTo>
                  <a:cubicBezTo>
                    <a:pt x="434" y="117"/>
                    <a:pt x="434" y="117"/>
                    <a:pt x="434" y="117"/>
                  </a:cubicBezTo>
                  <a:cubicBezTo>
                    <a:pt x="433" y="117"/>
                    <a:pt x="433" y="117"/>
                    <a:pt x="433" y="117"/>
                  </a:cubicBezTo>
                  <a:cubicBezTo>
                    <a:pt x="433" y="117"/>
                    <a:pt x="433" y="117"/>
                    <a:pt x="433" y="118"/>
                  </a:cubicBezTo>
                  <a:cubicBezTo>
                    <a:pt x="433" y="118"/>
                    <a:pt x="433" y="118"/>
                    <a:pt x="433" y="118"/>
                  </a:cubicBezTo>
                  <a:cubicBezTo>
                    <a:pt x="433" y="118"/>
                    <a:pt x="433" y="118"/>
                    <a:pt x="433" y="119"/>
                  </a:cubicBezTo>
                  <a:cubicBezTo>
                    <a:pt x="433" y="119"/>
                    <a:pt x="433" y="119"/>
                    <a:pt x="433" y="119"/>
                  </a:cubicBezTo>
                  <a:cubicBezTo>
                    <a:pt x="433" y="119"/>
                    <a:pt x="433" y="120"/>
                    <a:pt x="433" y="120"/>
                  </a:cubicBezTo>
                  <a:cubicBezTo>
                    <a:pt x="433" y="120"/>
                    <a:pt x="433" y="120"/>
                    <a:pt x="433" y="120"/>
                  </a:cubicBezTo>
                  <a:cubicBezTo>
                    <a:pt x="433" y="120"/>
                    <a:pt x="433" y="121"/>
                    <a:pt x="433" y="121"/>
                  </a:cubicBezTo>
                  <a:cubicBezTo>
                    <a:pt x="433" y="121"/>
                    <a:pt x="433" y="121"/>
                    <a:pt x="433" y="121"/>
                  </a:cubicBezTo>
                  <a:cubicBezTo>
                    <a:pt x="433" y="121"/>
                    <a:pt x="433" y="121"/>
                    <a:pt x="433" y="122"/>
                  </a:cubicBezTo>
                  <a:cubicBezTo>
                    <a:pt x="433" y="122"/>
                    <a:pt x="433" y="122"/>
                    <a:pt x="433" y="122"/>
                  </a:cubicBezTo>
                  <a:cubicBezTo>
                    <a:pt x="433" y="122"/>
                    <a:pt x="433" y="122"/>
                    <a:pt x="433" y="122"/>
                  </a:cubicBezTo>
                  <a:cubicBezTo>
                    <a:pt x="434" y="122"/>
                    <a:pt x="434" y="122"/>
                    <a:pt x="434" y="122"/>
                  </a:cubicBezTo>
                  <a:cubicBezTo>
                    <a:pt x="434" y="122"/>
                    <a:pt x="434" y="123"/>
                    <a:pt x="435" y="123"/>
                  </a:cubicBezTo>
                  <a:cubicBezTo>
                    <a:pt x="435" y="123"/>
                    <a:pt x="435" y="123"/>
                    <a:pt x="436" y="123"/>
                  </a:cubicBezTo>
                  <a:cubicBezTo>
                    <a:pt x="436" y="123"/>
                    <a:pt x="436" y="123"/>
                    <a:pt x="436" y="123"/>
                  </a:cubicBezTo>
                  <a:cubicBezTo>
                    <a:pt x="436" y="123"/>
                    <a:pt x="436" y="123"/>
                    <a:pt x="436" y="123"/>
                  </a:cubicBezTo>
                  <a:cubicBezTo>
                    <a:pt x="436" y="123"/>
                    <a:pt x="436" y="122"/>
                    <a:pt x="437" y="122"/>
                  </a:cubicBezTo>
                  <a:cubicBezTo>
                    <a:pt x="437" y="122"/>
                    <a:pt x="437" y="122"/>
                    <a:pt x="437" y="122"/>
                  </a:cubicBezTo>
                  <a:cubicBezTo>
                    <a:pt x="437" y="122"/>
                    <a:pt x="437" y="122"/>
                    <a:pt x="437" y="122"/>
                  </a:cubicBezTo>
                  <a:cubicBezTo>
                    <a:pt x="438" y="122"/>
                    <a:pt x="438" y="121"/>
                    <a:pt x="438" y="121"/>
                  </a:cubicBezTo>
                  <a:cubicBezTo>
                    <a:pt x="438" y="121"/>
                    <a:pt x="438" y="121"/>
                    <a:pt x="438" y="121"/>
                  </a:cubicBezTo>
                  <a:cubicBezTo>
                    <a:pt x="439" y="121"/>
                    <a:pt x="439" y="120"/>
                    <a:pt x="439" y="120"/>
                  </a:cubicBezTo>
                  <a:cubicBezTo>
                    <a:pt x="441" y="118"/>
                    <a:pt x="441" y="118"/>
                    <a:pt x="441" y="118"/>
                  </a:cubicBezTo>
                  <a:cubicBezTo>
                    <a:pt x="443" y="117"/>
                    <a:pt x="443" y="115"/>
                    <a:pt x="441" y="114"/>
                  </a:cubicBezTo>
                  <a:cubicBezTo>
                    <a:pt x="440" y="112"/>
                    <a:pt x="438" y="112"/>
                    <a:pt x="437" y="114"/>
                  </a:cubicBezTo>
                  <a:close/>
                  <a:moveTo>
                    <a:pt x="197" y="376"/>
                  </a:moveTo>
                  <a:cubicBezTo>
                    <a:pt x="397" y="177"/>
                    <a:pt x="397" y="177"/>
                    <a:pt x="397" y="177"/>
                  </a:cubicBezTo>
                  <a:cubicBezTo>
                    <a:pt x="397" y="176"/>
                    <a:pt x="397" y="176"/>
                    <a:pt x="397" y="176"/>
                  </a:cubicBezTo>
                  <a:cubicBezTo>
                    <a:pt x="398" y="176"/>
                    <a:pt x="398" y="175"/>
                    <a:pt x="398" y="175"/>
                  </a:cubicBezTo>
                  <a:cubicBezTo>
                    <a:pt x="400" y="173"/>
                    <a:pt x="400" y="173"/>
                    <a:pt x="400" y="173"/>
                  </a:cubicBezTo>
                  <a:cubicBezTo>
                    <a:pt x="402" y="172"/>
                    <a:pt x="402" y="170"/>
                    <a:pt x="400" y="169"/>
                  </a:cubicBezTo>
                  <a:cubicBezTo>
                    <a:pt x="399" y="167"/>
                    <a:pt x="397" y="167"/>
                    <a:pt x="396" y="169"/>
                  </a:cubicBezTo>
                  <a:cubicBezTo>
                    <a:pt x="394" y="171"/>
                    <a:pt x="394" y="171"/>
                    <a:pt x="394" y="171"/>
                  </a:cubicBezTo>
                  <a:cubicBezTo>
                    <a:pt x="393" y="171"/>
                    <a:pt x="393" y="171"/>
                    <a:pt x="393" y="172"/>
                  </a:cubicBezTo>
                  <a:cubicBezTo>
                    <a:pt x="393" y="172"/>
                    <a:pt x="393" y="172"/>
                    <a:pt x="392" y="172"/>
                  </a:cubicBezTo>
                  <a:cubicBezTo>
                    <a:pt x="193" y="372"/>
                    <a:pt x="193" y="372"/>
                    <a:pt x="193" y="372"/>
                  </a:cubicBezTo>
                  <a:cubicBezTo>
                    <a:pt x="192" y="373"/>
                    <a:pt x="192" y="375"/>
                    <a:pt x="193" y="376"/>
                  </a:cubicBezTo>
                  <a:cubicBezTo>
                    <a:pt x="194" y="377"/>
                    <a:pt x="194" y="377"/>
                    <a:pt x="195" y="377"/>
                  </a:cubicBezTo>
                  <a:cubicBezTo>
                    <a:pt x="196" y="377"/>
                    <a:pt x="197" y="377"/>
                    <a:pt x="197" y="376"/>
                  </a:cubicBezTo>
                  <a:close/>
                  <a:moveTo>
                    <a:pt x="549" y="20"/>
                  </a:moveTo>
                  <a:cubicBezTo>
                    <a:pt x="550" y="20"/>
                    <a:pt x="551" y="21"/>
                    <a:pt x="551" y="21"/>
                  </a:cubicBezTo>
                  <a:cubicBezTo>
                    <a:pt x="552" y="21"/>
                    <a:pt x="553" y="20"/>
                    <a:pt x="553" y="20"/>
                  </a:cubicBezTo>
                  <a:cubicBezTo>
                    <a:pt x="565" y="8"/>
                    <a:pt x="565" y="8"/>
                    <a:pt x="565" y="8"/>
                  </a:cubicBezTo>
                  <a:cubicBezTo>
                    <a:pt x="566" y="7"/>
                    <a:pt x="566" y="5"/>
                    <a:pt x="565" y="4"/>
                  </a:cubicBezTo>
                  <a:cubicBezTo>
                    <a:pt x="564" y="3"/>
                    <a:pt x="562" y="3"/>
                    <a:pt x="561" y="4"/>
                  </a:cubicBezTo>
                  <a:cubicBezTo>
                    <a:pt x="549" y="15"/>
                    <a:pt x="549" y="15"/>
                    <a:pt x="549" y="15"/>
                  </a:cubicBezTo>
                  <a:cubicBezTo>
                    <a:pt x="548" y="17"/>
                    <a:pt x="548" y="19"/>
                    <a:pt x="549" y="20"/>
                  </a:cubicBezTo>
                  <a:close/>
                  <a:moveTo>
                    <a:pt x="505" y="60"/>
                  </a:moveTo>
                  <a:cubicBezTo>
                    <a:pt x="503" y="61"/>
                    <a:pt x="503" y="61"/>
                    <a:pt x="503" y="61"/>
                  </a:cubicBezTo>
                  <a:cubicBezTo>
                    <a:pt x="482" y="82"/>
                    <a:pt x="482" y="82"/>
                    <a:pt x="482" y="82"/>
                  </a:cubicBezTo>
                  <a:cubicBezTo>
                    <a:pt x="481" y="84"/>
                    <a:pt x="481" y="85"/>
                    <a:pt x="482" y="87"/>
                  </a:cubicBezTo>
                  <a:cubicBezTo>
                    <a:pt x="483" y="87"/>
                    <a:pt x="484" y="88"/>
                    <a:pt x="484" y="88"/>
                  </a:cubicBezTo>
                  <a:cubicBezTo>
                    <a:pt x="485" y="88"/>
                    <a:pt x="486" y="88"/>
                    <a:pt x="487" y="87"/>
                  </a:cubicBezTo>
                  <a:cubicBezTo>
                    <a:pt x="491" y="83"/>
                    <a:pt x="491" y="83"/>
                    <a:pt x="491" y="83"/>
                  </a:cubicBezTo>
                  <a:cubicBezTo>
                    <a:pt x="491" y="83"/>
                    <a:pt x="491" y="83"/>
                    <a:pt x="491" y="83"/>
                  </a:cubicBezTo>
                  <a:cubicBezTo>
                    <a:pt x="509" y="64"/>
                    <a:pt x="509" y="64"/>
                    <a:pt x="509" y="64"/>
                  </a:cubicBezTo>
                  <a:cubicBezTo>
                    <a:pt x="511" y="63"/>
                    <a:pt x="511" y="61"/>
                    <a:pt x="509" y="60"/>
                  </a:cubicBezTo>
                  <a:cubicBezTo>
                    <a:pt x="508" y="58"/>
                    <a:pt x="506" y="58"/>
                    <a:pt x="505" y="60"/>
                  </a:cubicBezTo>
                  <a:close/>
                  <a:moveTo>
                    <a:pt x="439" y="130"/>
                  </a:moveTo>
                  <a:cubicBezTo>
                    <a:pt x="440" y="130"/>
                    <a:pt x="441" y="131"/>
                    <a:pt x="441" y="131"/>
                  </a:cubicBezTo>
                  <a:cubicBezTo>
                    <a:pt x="442" y="131"/>
                    <a:pt x="443" y="130"/>
                    <a:pt x="444" y="130"/>
                  </a:cubicBezTo>
                  <a:cubicBezTo>
                    <a:pt x="456" y="117"/>
                    <a:pt x="456" y="117"/>
                    <a:pt x="456" y="117"/>
                  </a:cubicBezTo>
                  <a:cubicBezTo>
                    <a:pt x="457" y="116"/>
                    <a:pt x="457" y="114"/>
                    <a:pt x="456" y="113"/>
                  </a:cubicBezTo>
                  <a:cubicBezTo>
                    <a:pt x="455" y="112"/>
                    <a:pt x="453" y="112"/>
                    <a:pt x="452" y="113"/>
                  </a:cubicBezTo>
                  <a:cubicBezTo>
                    <a:pt x="439" y="125"/>
                    <a:pt x="439" y="125"/>
                    <a:pt x="439" y="125"/>
                  </a:cubicBezTo>
                  <a:cubicBezTo>
                    <a:pt x="438" y="127"/>
                    <a:pt x="438" y="129"/>
                    <a:pt x="439" y="130"/>
                  </a:cubicBezTo>
                  <a:close/>
                  <a:moveTo>
                    <a:pt x="537" y="36"/>
                  </a:moveTo>
                  <a:cubicBezTo>
                    <a:pt x="542" y="30"/>
                    <a:pt x="542" y="30"/>
                    <a:pt x="542" y="30"/>
                  </a:cubicBezTo>
                  <a:cubicBezTo>
                    <a:pt x="542" y="30"/>
                    <a:pt x="542" y="30"/>
                    <a:pt x="542" y="30"/>
                  </a:cubicBezTo>
                  <a:cubicBezTo>
                    <a:pt x="548" y="25"/>
                    <a:pt x="548" y="25"/>
                    <a:pt x="548" y="25"/>
                  </a:cubicBezTo>
                  <a:cubicBezTo>
                    <a:pt x="549" y="24"/>
                    <a:pt x="549" y="22"/>
                    <a:pt x="548" y="21"/>
                  </a:cubicBezTo>
                  <a:cubicBezTo>
                    <a:pt x="546" y="20"/>
                    <a:pt x="544" y="20"/>
                    <a:pt x="543" y="21"/>
                  </a:cubicBezTo>
                  <a:cubicBezTo>
                    <a:pt x="542" y="23"/>
                    <a:pt x="542" y="23"/>
                    <a:pt x="542" y="23"/>
                  </a:cubicBezTo>
                  <a:cubicBezTo>
                    <a:pt x="542" y="23"/>
                    <a:pt x="542" y="23"/>
                    <a:pt x="542" y="23"/>
                  </a:cubicBezTo>
                  <a:cubicBezTo>
                    <a:pt x="533" y="32"/>
                    <a:pt x="533" y="32"/>
                    <a:pt x="533" y="32"/>
                  </a:cubicBezTo>
                  <a:cubicBezTo>
                    <a:pt x="531" y="33"/>
                    <a:pt x="531" y="35"/>
                    <a:pt x="533" y="36"/>
                  </a:cubicBezTo>
                  <a:cubicBezTo>
                    <a:pt x="533" y="37"/>
                    <a:pt x="534" y="37"/>
                    <a:pt x="535" y="37"/>
                  </a:cubicBezTo>
                  <a:cubicBezTo>
                    <a:pt x="536" y="37"/>
                    <a:pt x="536" y="36"/>
                    <a:pt x="537" y="36"/>
                  </a:cubicBezTo>
                  <a:close/>
                  <a:moveTo>
                    <a:pt x="437" y="137"/>
                  </a:moveTo>
                  <a:cubicBezTo>
                    <a:pt x="438" y="136"/>
                    <a:pt x="438" y="134"/>
                    <a:pt x="437" y="132"/>
                  </a:cubicBezTo>
                  <a:cubicBezTo>
                    <a:pt x="435" y="131"/>
                    <a:pt x="433" y="131"/>
                    <a:pt x="432" y="132"/>
                  </a:cubicBezTo>
                  <a:cubicBezTo>
                    <a:pt x="429" y="135"/>
                    <a:pt x="429" y="135"/>
                    <a:pt x="429" y="135"/>
                  </a:cubicBezTo>
                  <a:cubicBezTo>
                    <a:pt x="428" y="137"/>
                    <a:pt x="428" y="139"/>
                    <a:pt x="429" y="140"/>
                  </a:cubicBezTo>
                  <a:cubicBezTo>
                    <a:pt x="430" y="140"/>
                    <a:pt x="431" y="141"/>
                    <a:pt x="431" y="141"/>
                  </a:cubicBezTo>
                  <a:cubicBezTo>
                    <a:pt x="432" y="141"/>
                    <a:pt x="433" y="140"/>
                    <a:pt x="434" y="140"/>
                  </a:cubicBezTo>
                  <a:lnTo>
                    <a:pt x="437" y="137"/>
                  </a:lnTo>
                  <a:close/>
                  <a:moveTo>
                    <a:pt x="417" y="148"/>
                  </a:moveTo>
                  <a:cubicBezTo>
                    <a:pt x="416" y="149"/>
                    <a:pt x="416" y="149"/>
                    <a:pt x="416" y="149"/>
                  </a:cubicBezTo>
                  <a:cubicBezTo>
                    <a:pt x="414" y="150"/>
                    <a:pt x="414" y="152"/>
                    <a:pt x="416" y="153"/>
                  </a:cubicBezTo>
                  <a:cubicBezTo>
                    <a:pt x="416" y="154"/>
                    <a:pt x="417" y="154"/>
                    <a:pt x="418" y="154"/>
                  </a:cubicBezTo>
                  <a:cubicBezTo>
                    <a:pt x="419" y="154"/>
                    <a:pt x="419" y="154"/>
                    <a:pt x="420" y="153"/>
                  </a:cubicBezTo>
                  <a:cubicBezTo>
                    <a:pt x="421" y="152"/>
                    <a:pt x="421" y="152"/>
                    <a:pt x="421" y="152"/>
                  </a:cubicBezTo>
                  <a:cubicBezTo>
                    <a:pt x="423" y="151"/>
                    <a:pt x="423" y="149"/>
                    <a:pt x="421" y="148"/>
                  </a:cubicBezTo>
                  <a:cubicBezTo>
                    <a:pt x="420" y="146"/>
                    <a:pt x="418" y="146"/>
                    <a:pt x="417" y="148"/>
                  </a:cubicBezTo>
                  <a:close/>
                  <a:moveTo>
                    <a:pt x="470" y="95"/>
                  </a:moveTo>
                  <a:cubicBezTo>
                    <a:pt x="464" y="100"/>
                    <a:pt x="464" y="100"/>
                    <a:pt x="464" y="100"/>
                  </a:cubicBezTo>
                  <a:cubicBezTo>
                    <a:pt x="463" y="102"/>
                    <a:pt x="463" y="104"/>
                    <a:pt x="464" y="105"/>
                  </a:cubicBezTo>
                  <a:cubicBezTo>
                    <a:pt x="465" y="105"/>
                    <a:pt x="466" y="106"/>
                    <a:pt x="466" y="106"/>
                  </a:cubicBezTo>
                  <a:cubicBezTo>
                    <a:pt x="467" y="106"/>
                    <a:pt x="468" y="105"/>
                    <a:pt x="469" y="105"/>
                  </a:cubicBezTo>
                  <a:cubicBezTo>
                    <a:pt x="474" y="99"/>
                    <a:pt x="474" y="99"/>
                    <a:pt x="474" y="99"/>
                  </a:cubicBezTo>
                  <a:cubicBezTo>
                    <a:pt x="475" y="98"/>
                    <a:pt x="475" y="96"/>
                    <a:pt x="474" y="95"/>
                  </a:cubicBezTo>
                  <a:cubicBezTo>
                    <a:pt x="473" y="94"/>
                    <a:pt x="471" y="94"/>
                    <a:pt x="470" y="95"/>
                  </a:cubicBezTo>
                  <a:close/>
                  <a:moveTo>
                    <a:pt x="561" y="18"/>
                  </a:moveTo>
                  <a:cubicBezTo>
                    <a:pt x="561" y="18"/>
                    <a:pt x="561" y="18"/>
                    <a:pt x="561" y="18"/>
                  </a:cubicBezTo>
                  <a:cubicBezTo>
                    <a:pt x="545" y="34"/>
                    <a:pt x="545" y="34"/>
                    <a:pt x="545" y="34"/>
                  </a:cubicBezTo>
                  <a:cubicBezTo>
                    <a:pt x="543" y="35"/>
                    <a:pt x="543" y="37"/>
                    <a:pt x="545" y="38"/>
                  </a:cubicBezTo>
                  <a:cubicBezTo>
                    <a:pt x="545" y="39"/>
                    <a:pt x="546" y="39"/>
                    <a:pt x="547" y="39"/>
                  </a:cubicBezTo>
                  <a:cubicBezTo>
                    <a:pt x="548" y="39"/>
                    <a:pt x="548" y="39"/>
                    <a:pt x="549" y="38"/>
                  </a:cubicBezTo>
                  <a:cubicBezTo>
                    <a:pt x="569" y="18"/>
                    <a:pt x="569" y="18"/>
                    <a:pt x="569" y="18"/>
                  </a:cubicBezTo>
                  <a:cubicBezTo>
                    <a:pt x="570" y="17"/>
                    <a:pt x="570" y="17"/>
                    <a:pt x="570" y="17"/>
                  </a:cubicBezTo>
                  <a:cubicBezTo>
                    <a:pt x="574" y="14"/>
                    <a:pt x="574" y="14"/>
                    <a:pt x="574" y="14"/>
                  </a:cubicBezTo>
                  <a:cubicBezTo>
                    <a:pt x="578" y="10"/>
                    <a:pt x="578" y="10"/>
                    <a:pt x="578" y="10"/>
                  </a:cubicBezTo>
                  <a:cubicBezTo>
                    <a:pt x="579" y="8"/>
                    <a:pt x="579" y="6"/>
                    <a:pt x="578" y="5"/>
                  </a:cubicBezTo>
                  <a:cubicBezTo>
                    <a:pt x="576" y="4"/>
                    <a:pt x="575" y="4"/>
                    <a:pt x="573" y="5"/>
                  </a:cubicBezTo>
                  <a:cubicBezTo>
                    <a:pt x="565" y="14"/>
                    <a:pt x="565" y="14"/>
                    <a:pt x="565" y="14"/>
                  </a:cubicBezTo>
                  <a:lnTo>
                    <a:pt x="561" y="18"/>
                  </a:lnTo>
                  <a:close/>
                  <a:moveTo>
                    <a:pt x="433" y="150"/>
                  </a:moveTo>
                  <a:cubicBezTo>
                    <a:pt x="434" y="150"/>
                    <a:pt x="435" y="151"/>
                    <a:pt x="435" y="151"/>
                  </a:cubicBezTo>
                  <a:cubicBezTo>
                    <a:pt x="436" y="151"/>
                    <a:pt x="437" y="150"/>
                    <a:pt x="438" y="150"/>
                  </a:cubicBezTo>
                  <a:cubicBezTo>
                    <a:pt x="470" y="117"/>
                    <a:pt x="470" y="117"/>
                    <a:pt x="470" y="117"/>
                  </a:cubicBezTo>
                  <a:cubicBezTo>
                    <a:pt x="471" y="116"/>
                    <a:pt x="471" y="114"/>
                    <a:pt x="470" y="113"/>
                  </a:cubicBezTo>
                  <a:cubicBezTo>
                    <a:pt x="469" y="112"/>
                    <a:pt x="467" y="112"/>
                    <a:pt x="466" y="113"/>
                  </a:cubicBezTo>
                  <a:cubicBezTo>
                    <a:pt x="433" y="145"/>
                    <a:pt x="433" y="145"/>
                    <a:pt x="433" y="145"/>
                  </a:cubicBezTo>
                  <a:cubicBezTo>
                    <a:pt x="432" y="147"/>
                    <a:pt x="432" y="148"/>
                    <a:pt x="433" y="150"/>
                  </a:cubicBezTo>
                  <a:close/>
                  <a:moveTo>
                    <a:pt x="515" y="64"/>
                  </a:moveTo>
                  <a:cubicBezTo>
                    <a:pt x="475" y="104"/>
                    <a:pt x="475" y="104"/>
                    <a:pt x="475" y="104"/>
                  </a:cubicBezTo>
                  <a:cubicBezTo>
                    <a:pt x="474" y="105"/>
                    <a:pt x="474" y="107"/>
                    <a:pt x="475" y="108"/>
                  </a:cubicBezTo>
                  <a:cubicBezTo>
                    <a:pt x="476" y="109"/>
                    <a:pt x="476" y="109"/>
                    <a:pt x="477" y="109"/>
                  </a:cubicBezTo>
                  <a:cubicBezTo>
                    <a:pt x="478" y="109"/>
                    <a:pt x="479" y="109"/>
                    <a:pt x="479" y="108"/>
                  </a:cubicBezTo>
                  <a:cubicBezTo>
                    <a:pt x="519" y="68"/>
                    <a:pt x="519" y="68"/>
                    <a:pt x="519" y="68"/>
                  </a:cubicBezTo>
                  <a:cubicBezTo>
                    <a:pt x="520" y="67"/>
                    <a:pt x="520" y="65"/>
                    <a:pt x="519" y="64"/>
                  </a:cubicBezTo>
                  <a:cubicBezTo>
                    <a:pt x="518" y="63"/>
                    <a:pt x="516" y="63"/>
                    <a:pt x="515" y="64"/>
                  </a:cubicBezTo>
                  <a:close/>
                  <a:moveTo>
                    <a:pt x="198" y="389"/>
                  </a:moveTo>
                  <a:cubicBezTo>
                    <a:pt x="401" y="186"/>
                    <a:pt x="401" y="186"/>
                    <a:pt x="401" y="186"/>
                  </a:cubicBezTo>
                  <a:cubicBezTo>
                    <a:pt x="402" y="185"/>
                    <a:pt x="402" y="183"/>
                    <a:pt x="401" y="182"/>
                  </a:cubicBezTo>
                  <a:cubicBezTo>
                    <a:pt x="400" y="181"/>
                    <a:pt x="398" y="181"/>
                    <a:pt x="397" y="182"/>
                  </a:cubicBezTo>
                  <a:cubicBezTo>
                    <a:pt x="194" y="385"/>
                    <a:pt x="194" y="385"/>
                    <a:pt x="194" y="385"/>
                  </a:cubicBezTo>
                  <a:cubicBezTo>
                    <a:pt x="193" y="386"/>
                    <a:pt x="193" y="388"/>
                    <a:pt x="194" y="389"/>
                  </a:cubicBezTo>
                  <a:cubicBezTo>
                    <a:pt x="195" y="390"/>
                    <a:pt x="195" y="390"/>
                    <a:pt x="196" y="390"/>
                  </a:cubicBezTo>
                  <a:cubicBezTo>
                    <a:pt x="197" y="390"/>
                    <a:pt x="198" y="390"/>
                    <a:pt x="198" y="389"/>
                  </a:cubicBezTo>
                  <a:close/>
                  <a:moveTo>
                    <a:pt x="410" y="176"/>
                  </a:moveTo>
                  <a:cubicBezTo>
                    <a:pt x="411" y="176"/>
                    <a:pt x="412" y="176"/>
                    <a:pt x="412" y="175"/>
                  </a:cubicBezTo>
                  <a:cubicBezTo>
                    <a:pt x="428" y="159"/>
                    <a:pt x="428" y="159"/>
                    <a:pt x="428" y="159"/>
                  </a:cubicBezTo>
                  <a:cubicBezTo>
                    <a:pt x="430" y="158"/>
                    <a:pt x="430" y="156"/>
                    <a:pt x="428" y="155"/>
                  </a:cubicBezTo>
                  <a:cubicBezTo>
                    <a:pt x="427" y="153"/>
                    <a:pt x="425" y="153"/>
                    <a:pt x="424" y="155"/>
                  </a:cubicBezTo>
                  <a:cubicBezTo>
                    <a:pt x="408" y="171"/>
                    <a:pt x="408" y="171"/>
                    <a:pt x="408" y="171"/>
                  </a:cubicBezTo>
                  <a:cubicBezTo>
                    <a:pt x="407" y="172"/>
                    <a:pt x="407" y="174"/>
                    <a:pt x="408" y="175"/>
                  </a:cubicBezTo>
                  <a:cubicBezTo>
                    <a:pt x="408" y="176"/>
                    <a:pt x="409" y="176"/>
                    <a:pt x="410" y="176"/>
                  </a:cubicBezTo>
                  <a:close/>
                  <a:moveTo>
                    <a:pt x="560" y="37"/>
                  </a:moveTo>
                  <a:cubicBezTo>
                    <a:pt x="560" y="38"/>
                    <a:pt x="561" y="38"/>
                    <a:pt x="562" y="38"/>
                  </a:cubicBezTo>
                  <a:cubicBezTo>
                    <a:pt x="563" y="38"/>
                    <a:pt x="564" y="38"/>
                    <a:pt x="564" y="37"/>
                  </a:cubicBezTo>
                  <a:cubicBezTo>
                    <a:pt x="584" y="17"/>
                    <a:pt x="584" y="17"/>
                    <a:pt x="584" y="17"/>
                  </a:cubicBezTo>
                  <a:cubicBezTo>
                    <a:pt x="586" y="16"/>
                    <a:pt x="586" y="14"/>
                    <a:pt x="584" y="13"/>
                  </a:cubicBezTo>
                  <a:cubicBezTo>
                    <a:pt x="583" y="11"/>
                    <a:pt x="581" y="11"/>
                    <a:pt x="580" y="13"/>
                  </a:cubicBezTo>
                  <a:cubicBezTo>
                    <a:pt x="560" y="33"/>
                    <a:pt x="560" y="33"/>
                    <a:pt x="560" y="33"/>
                  </a:cubicBezTo>
                  <a:cubicBezTo>
                    <a:pt x="559" y="34"/>
                    <a:pt x="559" y="36"/>
                    <a:pt x="560" y="37"/>
                  </a:cubicBezTo>
                  <a:close/>
                  <a:moveTo>
                    <a:pt x="267" y="326"/>
                  </a:moveTo>
                  <a:cubicBezTo>
                    <a:pt x="267" y="326"/>
                    <a:pt x="266" y="326"/>
                    <a:pt x="266" y="326"/>
                  </a:cubicBezTo>
                  <a:cubicBezTo>
                    <a:pt x="265" y="327"/>
                    <a:pt x="265" y="327"/>
                    <a:pt x="265" y="327"/>
                  </a:cubicBezTo>
                  <a:cubicBezTo>
                    <a:pt x="264" y="329"/>
                    <a:pt x="264" y="331"/>
                    <a:pt x="265" y="332"/>
                  </a:cubicBezTo>
                  <a:cubicBezTo>
                    <a:pt x="266" y="332"/>
                    <a:pt x="267" y="333"/>
                    <a:pt x="267" y="333"/>
                  </a:cubicBezTo>
                  <a:cubicBezTo>
                    <a:pt x="268" y="333"/>
                    <a:pt x="269" y="332"/>
                    <a:pt x="270" y="332"/>
                  </a:cubicBezTo>
                  <a:cubicBezTo>
                    <a:pt x="271" y="331"/>
                    <a:pt x="271" y="331"/>
                    <a:pt x="271" y="331"/>
                  </a:cubicBezTo>
                  <a:cubicBezTo>
                    <a:pt x="271" y="330"/>
                    <a:pt x="271" y="330"/>
                    <a:pt x="271" y="330"/>
                  </a:cubicBezTo>
                  <a:cubicBezTo>
                    <a:pt x="271" y="330"/>
                    <a:pt x="272" y="330"/>
                    <a:pt x="272" y="330"/>
                  </a:cubicBezTo>
                  <a:cubicBezTo>
                    <a:pt x="478" y="123"/>
                    <a:pt x="478" y="123"/>
                    <a:pt x="478" y="123"/>
                  </a:cubicBezTo>
                  <a:cubicBezTo>
                    <a:pt x="479" y="122"/>
                    <a:pt x="479" y="120"/>
                    <a:pt x="478" y="119"/>
                  </a:cubicBezTo>
                  <a:cubicBezTo>
                    <a:pt x="477" y="118"/>
                    <a:pt x="475" y="118"/>
                    <a:pt x="474" y="119"/>
                  </a:cubicBezTo>
                  <a:cubicBezTo>
                    <a:pt x="267" y="325"/>
                    <a:pt x="267" y="325"/>
                    <a:pt x="267" y="325"/>
                  </a:cubicBezTo>
                  <a:cubicBezTo>
                    <a:pt x="267" y="325"/>
                    <a:pt x="267" y="326"/>
                    <a:pt x="267" y="326"/>
                  </a:cubicBezTo>
                  <a:close/>
                  <a:moveTo>
                    <a:pt x="519" y="78"/>
                  </a:moveTo>
                  <a:cubicBezTo>
                    <a:pt x="518" y="77"/>
                    <a:pt x="516" y="77"/>
                    <a:pt x="515" y="78"/>
                  </a:cubicBezTo>
                  <a:cubicBezTo>
                    <a:pt x="483" y="110"/>
                    <a:pt x="483" y="110"/>
                    <a:pt x="483" y="110"/>
                  </a:cubicBezTo>
                  <a:cubicBezTo>
                    <a:pt x="482" y="111"/>
                    <a:pt x="482" y="113"/>
                    <a:pt x="483" y="114"/>
                  </a:cubicBezTo>
                  <a:cubicBezTo>
                    <a:pt x="483" y="115"/>
                    <a:pt x="484" y="115"/>
                    <a:pt x="485" y="115"/>
                  </a:cubicBezTo>
                  <a:cubicBezTo>
                    <a:pt x="486" y="115"/>
                    <a:pt x="487" y="115"/>
                    <a:pt x="487" y="114"/>
                  </a:cubicBezTo>
                  <a:cubicBezTo>
                    <a:pt x="519" y="82"/>
                    <a:pt x="519" y="82"/>
                    <a:pt x="519" y="82"/>
                  </a:cubicBezTo>
                  <a:cubicBezTo>
                    <a:pt x="520" y="81"/>
                    <a:pt x="520" y="79"/>
                    <a:pt x="519" y="78"/>
                  </a:cubicBezTo>
                  <a:close/>
                  <a:moveTo>
                    <a:pt x="253" y="344"/>
                  </a:moveTo>
                  <a:cubicBezTo>
                    <a:pt x="252" y="343"/>
                    <a:pt x="250" y="343"/>
                    <a:pt x="248" y="344"/>
                  </a:cubicBezTo>
                  <a:cubicBezTo>
                    <a:pt x="196" y="396"/>
                    <a:pt x="196" y="396"/>
                    <a:pt x="196" y="396"/>
                  </a:cubicBezTo>
                  <a:cubicBezTo>
                    <a:pt x="195" y="398"/>
                    <a:pt x="195" y="400"/>
                    <a:pt x="196" y="401"/>
                  </a:cubicBezTo>
                  <a:cubicBezTo>
                    <a:pt x="197" y="401"/>
                    <a:pt x="198" y="402"/>
                    <a:pt x="198" y="402"/>
                  </a:cubicBezTo>
                  <a:cubicBezTo>
                    <a:pt x="199" y="402"/>
                    <a:pt x="200" y="401"/>
                    <a:pt x="200" y="401"/>
                  </a:cubicBezTo>
                  <a:cubicBezTo>
                    <a:pt x="253" y="348"/>
                    <a:pt x="253" y="348"/>
                    <a:pt x="253" y="348"/>
                  </a:cubicBezTo>
                  <a:cubicBezTo>
                    <a:pt x="254" y="347"/>
                    <a:pt x="254" y="345"/>
                    <a:pt x="253" y="344"/>
                  </a:cubicBezTo>
                  <a:close/>
                  <a:moveTo>
                    <a:pt x="284" y="330"/>
                  </a:moveTo>
                  <a:cubicBezTo>
                    <a:pt x="285" y="330"/>
                    <a:pt x="286" y="329"/>
                    <a:pt x="287" y="329"/>
                  </a:cubicBezTo>
                  <a:cubicBezTo>
                    <a:pt x="478" y="137"/>
                    <a:pt x="478" y="137"/>
                    <a:pt x="478" y="137"/>
                  </a:cubicBezTo>
                  <a:cubicBezTo>
                    <a:pt x="480" y="136"/>
                    <a:pt x="480" y="134"/>
                    <a:pt x="478" y="132"/>
                  </a:cubicBezTo>
                  <a:cubicBezTo>
                    <a:pt x="477" y="131"/>
                    <a:pt x="475" y="131"/>
                    <a:pt x="474" y="132"/>
                  </a:cubicBezTo>
                  <a:cubicBezTo>
                    <a:pt x="282" y="324"/>
                    <a:pt x="282" y="324"/>
                    <a:pt x="282" y="324"/>
                  </a:cubicBezTo>
                  <a:cubicBezTo>
                    <a:pt x="281" y="325"/>
                    <a:pt x="281" y="327"/>
                    <a:pt x="282" y="329"/>
                  </a:cubicBezTo>
                  <a:cubicBezTo>
                    <a:pt x="283" y="329"/>
                    <a:pt x="284" y="330"/>
                    <a:pt x="284" y="330"/>
                  </a:cubicBezTo>
                  <a:close/>
                  <a:moveTo>
                    <a:pt x="513" y="98"/>
                  </a:moveTo>
                  <a:cubicBezTo>
                    <a:pt x="512" y="97"/>
                    <a:pt x="510" y="97"/>
                    <a:pt x="509" y="98"/>
                  </a:cubicBezTo>
                  <a:cubicBezTo>
                    <a:pt x="506" y="100"/>
                    <a:pt x="506" y="100"/>
                    <a:pt x="506" y="100"/>
                  </a:cubicBezTo>
                  <a:cubicBezTo>
                    <a:pt x="493" y="114"/>
                    <a:pt x="493" y="114"/>
                    <a:pt x="493" y="114"/>
                  </a:cubicBezTo>
                  <a:cubicBezTo>
                    <a:pt x="492" y="115"/>
                    <a:pt x="492" y="117"/>
                    <a:pt x="493" y="118"/>
                  </a:cubicBezTo>
                  <a:cubicBezTo>
                    <a:pt x="493" y="119"/>
                    <a:pt x="494" y="119"/>
                    <a:pt x="495" y="119"/>
                  </a:cubicBezTo>
                  <a:cubicBezTo>
                    <a:pt x="496" y="119"/>
                    <a:pt x="497" y="119"/>
                    <a:pt x="497" y="118"/>
                  </a:cubicBezTo>
                  <a:cubicBezTo>
                    <a:pt x="503" y="112"/>
                    <a:pt x="503" y="112"/>
                    <a:pt x="503" y="112"/>
                  </a:cubicBezTo>
                  <a:cubicBezTo>
                    <a:pt x="513" y="102"/>
                    <a:pt x="513" y="102"/>
                    <a:pt x="513" y="102"/>
                  </a:cubicBezTo>
                  <a:cubicBezTo>
                    <a:pt x="514" y="101"/>
                    <a:pt x="514" y="99"/>
                    <a:pt x="513" y="98"/>
                  </a:cubicBezTo>
                  <a:close/>
                  <a:moveTo>
                    <a:pt x="523" y="83"/>
                  </a:moveTo>
                  <a:cubicBezTo>
                    <a:pt x="513" y="94"/>
                    <a:pt x="513" y="94"/>
                    <a:pt x="513" y="94"/>
                  </a:cubicBezTo>
                  <a:cubicBezTo>
                    <a:pt x="512" y="95"/>
                    <a:pt x="512" y="97"/>
                    <a:pt x="513" y="98"/>
                  </a:cubicBezTo>
                  <a:cubicBezTo>
                    <a:pt x="514" y="98"/>
                    <a:pt x="514" y="99"/>
                    <a:pt x="515" y="99"/>
                  </a:cubicBezTo>
                  <a:cubicBezTo>
                    <a:pt x="516" y="99"/>
                    <a:pt x="517" y="98"/>
                    <a:pt x="517" y="98"/>
                  </a:cubicBezTo>
                  <a:cubicBezTo>
                    <a:pt x="528" y="88"/>
                    <a:pt x="528" y="88"/>
                    <a:pt x="528" y="88"/>
                  </a:cubicBezTo>
                  <a:cubicBezTo>
                    <a:pt x="529" y="86"/>
                    <a:pt x="529" y="84"/>
                    <a:pt x="528" y="83"/>
                  </a:cubicBezTo>
                  <a:cubicBezTo>
                    <a:pt x="527" y="82"/>
                    <a:pt x="525" y="82"/>
                    <a:pt x="523" y="83"/>
                  </a:cubicBezTo>
                  <a:close/>
                  <a:moveTo>
                    <a:pt x="570" y="41"/>
                  </a:moveTo>
                  <a:cubicBezTo>
                    <a:pt x="571" y="41"/>
                    <a:pt x="571" y="42"/>
                    <a:pt x="572" y="42"/>
                  </a:cubicBezTo>
                  <a:cubicBezTo>
                    <a:pt x="573" y="42"/>
                    <a:pt x="574" y="41"/>
                    <a:pt x="574" y="41"/>
                  </a:cubicBezTo>
                  <a:cubicBezTo>
                    <a:pt x="604" y="11"/>
                    <a:pt x="604" y="11"/>
                    <a:pt x="604" y="11"/>
                  </a:cubicBezTo>
                  <a:cubicBezTo>
                    <a:pt x="605" y="10"/>
                    <a:pt x="605" y="8"/>
                    <a:pt x="604" y="7"/>
                  </a:cubicBezTo>
                  <a:cubicBezTo>
                    <a:pt x="603" y="6"/>
                    <a:pt x="601" y="6"/>
                    <a:pt x="599" y="7"/>
                  </a:cubicBezTo>
                  <a:cubicBezTo>
                    <a:pt x="570" y="36"/>
                    <a:pt x="570" y="36"/>
                    <a:pt x="570" y="36"/>
                  </a:cubicBezTo>
                  <a:cubicBezTo>
                    <a:pt x="569" y="38"/>
                    <a:pt x="569" y="40"/>
                    <a:pt x="570" y="41"/>
                  </a:cubicBezTo>
                  <a:close/>
                  <a:moveTo>
                    <a:pt x="246" y="365"/>
                  </a:moveTo>
                  <a:cubicBezTo>
                    <a:pt x="245" y="363"/>
                    <a:pt x="243" y="363"/>
                    <a:pt x="242" y="365"/>
                  </a:cubicBezTo>
                  <a:cubicBezTo>
                    <a:pt x="205" y="402"/>
                    <a:pt x="205" y="402"/>
                    <a:pt x="205" y="402"/>
                  </a:cubicBezTo>
                  <a:cubicBezTo>
                    <a:pt x="203" y="403"/>
                    <a:pt x="203" y="405"/>
                    <a:pt x="205" y="406"/>
                  </a:cubicBezTo>
                  <a:cubicBezTo>
                    <a:pt x="205" y="407"/>
                    <a:pt x="206" y="407"/>
                    <a:pt x="207" y="407"/>
                  </a:cubicBezTo>
                  <a:cubicBezTo>
                    <a:pt x="207" y="407"/>
                    <a:pt x="208" y="407"/>
                    <a:pt x="209" y="406"/>
                  </a:cubicBezTo>
                  <a:cubicBezTo>
                    <a:pt x="246" y="369"/>
                    <a:pt x="246" y="369"/>
                    <a:pt x="246" y="369"/>
                  </a:cubicBezTo>
                  <a:cubicBezTo>
                    <a:pt x="248" y="368"/>
                    <a:pt x="248" y="366"/>
                    <a:pt x="246" y="365"/>
                  </a:cubicBezTo>
                  <a:close/>
                  <a:moveTo>
                    <a:pt x="296" y="332"/>
                  </a:moveTo>
                  <a:cubicBezTo>
                    <a:pt x="296" y="332"/>
                    <a:pt x="297" y="332"/>
                    <a:pt x="298" y="332"/>
                  </a:cubicBezTo>
                  <a:cubicBezTo>
                    <a:pt x="305" y="324"/>
                    <a:pt x="305" y="324"/>
                    <a:pt x="305" y="324"/>
                  </a:cubicBezTo>
                  <a:cubicBezTo>
                    <a:pt x="491" y="138"/>
                    <a:pt x="491" y="138"/>
                    <a:pt x="491" y="138"/>
                  </a:cubicBezTo>
                  <a:cubicBezTo>
                    <a:pt x="493" y="137"/>
                    <a:pt x="493" y="135"/>
                    <a:pt x="491" y="133"/>
                  </a:cubicBezTo>
                  <a:cubicBezTo>
                    <a:pt x="490" y="132"/>
                    <a:pt x="488" y="132"/>
                    <a:pt x="487" y="133"/>
                  </a:cubicBezTo>
                  <a:cubicBezTo>
                    <a:pt x="302" y="318"/>
                    <a:pt x="302" y="318"/>
                    <a:pt x="302" y="318"/>
                  </a:cubicBezTo>
                  <a:cubicBezTo>
                    <a:pt x="293" y="327"/>
                    <a:pt x="293" y="327"/>
                    <a:pt x="293" y="327"/>
                  </a:cubicBezTo>
                  <a:cubicBezTo>
                    <a:pt x="292" y="328"/>
                    <a:pt x="292" y="330"/>
                    <a:pt x="293" y="332"/>
                  </a:cubicBezTo>
                  <a:cubicBezTo>
                    <a:pt x="294" y="332"/>
                    <a:pt x="295" y="332"/>
                    <a:pt x="296" y="332"/>
                  </a:cubicBezTo>
                  <a:close/>
                  <a:moveTo>
                    <a:pt x="245" y="380"/>
                  </a:moveTo>
                  <a:cubicBezTo>
                    <a:pt x="244" y="379"/>
                    <a:pt x="242" y="379"/>
                    <a:pt x="241" y="380"/>
                  </a:cubicBezTo>
                  <a:cubicBezTo>
                    <a:pt x="214" y="406"/>
                    <a:pt x="214" y="406"/>
                    <a:pt x="214" y="406"/>
                  </a:cubicBezTo>
                  <a:cubicBezTo>
                    <a:pt x="213" y="407"/>
                    <a:pt x="213" y="409"/>
                    <a:pt x="214" y="411"/>
                  </a:cubicBezTo>
                  <a:cubicBezTo>
                    <a:pt x="215" y="411"/>
                    <a:pt x="216" y="412"/>
                    <a:pt x="216" y="412"/>
                  </a:cubicBezTo>
                  <a:cubicBezTo>
                    <a:pt x="217" y="412"/>
                    <a:pt x="218" y="411"/>
                    <a:pt x="219" y="411"/>
                  </a:cubicBezTo>
                  <a:cubicBezTo>
                    <a:pt x="245" y="384"/>
                    <a:pt x="245" y="384"/>
                    <a:pt x="245" y="384"/>
                  </a:cubicBezTo>
                  <a:cubicBezTo>
                    <a:pt x="246" y="383"/>
                    <a:pt x="246" y="381"/>
                    <a:pt x="245" y="380"/>
                  </a:cubicBezTo>
                  <a:close/>
                  <a:moveTo>
                    <a:pt x="531" y="94"/>
                  </a:moveTo>
                  <a:cubicBezTo>
                    <a:pt x="532" y="95"/>
                    <a:pt x="532" y="95"/>
                    <a:pt x="533" y="95"/>
                  </a:cubicBezTo>
                  <a:cubicBezTo>
                    <a:pt x="534" y="95"/>
                    <a:pt x="535" y="95"/>
                    <a:pt x="535" y="94"/>
                  </a:cubicBezTo>
                  <a:cubicBezTo>
                    <a:pt x="538" y="91"/>
                    <a:pt x="538" y="91"/>
                    <a:pt x="538" y="91"/>
                  </a:cubicBezTo>
                  <a:cubicBezTo>
                    <a:pt x="539" y="90"/>
                    <a:pt x="539" y="88"/>
                    <a:pt x="538" y="87"/>
                  </a:cubicBezTo>
                  <a:cubicBezTo>
                    <a:pt x="537" y="85"/>
                    <a:pt x="535" y="85"/>
                    <a:pt x="534" y="87"/>
                  </a:cubicBezTo>
                  <a:cubicBezTo>
                    <a:pt x="531" y="90"/>
                    <a:pt x="531" y="90"/>
                    <a:pt x="531" y="90"/>
                  </a:cubicBezTo>
                  <a:cubicBezTo>
                    <a:pt x="530" y="91"/>
                    <a:pt x="530" y="93"/>
                    <a:pt x="531" y="94"/>
                  </a:cubicBezTo>
                  <a:close/>
                  <a:moveTo>
                    <a:pt x="577" y="48"/>
                  </a:moveTo>
                  <a:cubicBezTo>
                    <a:pt x="577" y="49"/>
                    <a:pt x="578" y="49"/>
                    <a:pt x="579" y="49"/>
                  </a:cubicBezTo>
                  <a:cubicBezTo>
                    <a:pt x="580" y="49"/>
                    <a:pt x="581" y="49"/>
                    <a:pt x="581" y="48"/>
                  </a:cubicBezTo>
                  <a:cubicBezTo>
                    <a:pt x="618" y="12"/>
                    <a:pt x="618" y="12"/>
                    <a:pt x="618" y="12"/>
                  </a:cubicBezTo>
                  <a:cubicBezTo>
                    <a:pt x="619" y="10"/>
                    <a:pt x="619" y="8"/>
                    <a:pt x="618" y="7"/>
                  </a:cubicBezTo>
                  <a:cubicBezTo>
                    <a:pt x="616" y="6"/>
                    <a:pt x="615" y="6"/>
                    <a:pt x="613" y="7"/>
                  </a:cubicBezTo>
                  <a:cubicBezTo>
                    <a:pt x="577" y="44"/>
                    <a:pt x="577" y="44"/>
                    <a:pt x="577" y="44"/>
                  </a:cubicBezTo>
                  <a:cubicBezTo>
                    <a:pt x="576" y="45"/>
                    <a:pt x="576" y="47"/>
                    <a:pt x="577" y="48"/>
                  </a:cubicBezTo>
                  <a:close/>
                  <a:moveTo>
                    <a:pt x="250" y="389"/>
                  </a:moveTo>
                  <a:cubicBezTo>
                    <a:pt x="248" y="388"/>
                    <a:pt x="247" y="388"/>
                    <a:pt x="245" y="389"/>
                  </a:cubicBezTo>
                  <a:cubicBezTo>
                    <a:pt x="223" y="412"/>
                    <a:pt x="223" y="412"/>
                    <a:pt x="223" y="412"/>
                  </a:cubicBezTo>
                  <a:cubicBezTo>
                    <a:pt x="222" y="413"/>
                    <a:pt x="222" y="415"/>
                    <a:pt x="223" y="416"/>
                  </a:cubicBezTo>
                  <a:cubicBezTo>
                    <a:pt x="223" y="417"/>
                    <a:pt x="224" y="417"/>
                    <a:pt x="225" y="417"/>
                  </a:cubicBezTo>
                  <a:cubicBezTo>
                    <a:pt x="226" y="417"/>
                    <a:pt x="227" y="417"/>
                    <a:pt x="227" y="416"/>
                  </a:cubicBezTo>
                  <a:cubicBezTo>
                    <a:pt x="250" y="394"/>
                    <a:pt x="250" y="394"/>
                    <a:pt x="250" y="394"/>
                  </a:cubicBezTo>
                  <a:cubicBezTo>
                    <a:pt x="251" y="392"/>
                    <a:pt x="251" y="390"/>
                    <a:pt x="250" y="389"/>
                  </a:cubicBezTo>
                  <a:close/>
                  <a:moveTo>
                    <a:pt x="507" y="132"/>
                  </a:moveTo>
                  <a:cubicBezTo>
                    <a:pt x="506" y="131"/>
                    <a:pt x="504" y="131"/>
                    <a:pt x="502" y="132"/>
                  </a:cubicBezTo>
                  <a:cubicBezTo>
                    <a:pt x="314" y="320"/>
                    <a:pt x="314" y="320"/>
                    <a:pt x="314" y="320"/>
                  </a:cubicBezTo>
                  <a:cubicBezTo>
                    <a:pt x="313" y="321"/>
                    <a:pt x="313" y="323"/>
                    <a:pt x="314" y="324"/>
                  </a:cubicBezTo>
                  <a:cubicBezTo>
                    <a:pt x="315" y="325"/>
                    <a:pt x="316" y="325"/>
                    <a:pt x="317" y="325"/>
                  </a:cubicBezTo>
                  <a:cubicBezTo>
                    <a:pt x="317" y="325"/>
                    <a:pt x="318" y="325"/>
                    <a:pt x="319" y="324"/>
                  </a:cubicBezTo>
                  <a:cubicBezTo>
                    <a:pt x="507" y="136"/>
                    <a:pt x="507" y="136"/>
                    <a:pt x="507" y="136"/>
                  </a:cubicBezTo>
                  <a:cubicBezTo>
                    <a:pt x="508" y="135"/>
                    <a:pt x="508" y="133"/>
                    <a:pt x="507" y="132"/>
                  </a:cubicBezTo>
                  <a:close/>
                  <a:moveTo>
                    <a:pt x="574" y="65"/>
                  </a:moveTo>
                  <a:cubicBezTo>
                    <a:pt x="574" y="66"/>
                    <a:pt x="575" y="66"/>
                    <a:pt x="576" y="66"/>
                  </a:cubicBezTo>
                  <a:cubicBezTo>
                    <a:pt x="577" y="66"/>
                    <a:pt x="577" y="66"/>
                    <a:pt x="578" y="65"/>
                  </a:cubicBezTo>
                  <a:cubicBezTo>
                    <a:pt x="633" y="10"/>
                    <a:pt x="633" y="10"/>
                    <a:pt x="633" y="10"/>
                  </a:cubicBezTo>
                  <a:cubicBezTo>
                    <a:pt x="634" y="9"/>
                    <a:pt x="634" y="7"/>
                    <a:pt x="633" y="6"/>
                  </a:cubicBezTo>
                  <a:cubicBezTo>
                    <a:pt x="632" y="5"/>
                    <a:pt x="630" y="5"/>
                    <a:pt x="628" y="6"/>
                  </a:cubicBezTo>
                  <a:cubicBezTo>
                    <a:pt x="574" y="61"/>
                    <a:pt x="574" y="61"/>
                    <a:pt x="574" y="61"/>
                  </a:cubicBezTo>
                  <a:cubicBezTo>
                    <a:pt x="572" y="62"/>
                    <a:pt x="572" y="64"/>
                    <a:pt x="574" y="65"/>
                  </a:cubicBezTo>
                  <a:close/>
                  <a:moveTo>
                    <a:pt x="456" y="200"/>
                  </a:moveTo>
                  <a:cubicBezTo>
                    <a:pt x="456" y="200"/>
                    <a:pt x="457" y="200"/>
                    <a:pt x="458" y="200"/>
                  </a:cubicBezTo>
                  <a:cubicBezTo>
                    <a:pt x="506" y="151"/>
                    <a:pt x="506" y="151"/>
                    <a:pt x="506" y="151"/>
                  </a:cubicBezTo>
                  <a:cubicBezTo>
                    <a:pt x="506" y="151"/>
                    <a:pt x="507" y="150"/>
                    <a:pt x="507" y="150"/>
                  </a:cubicBezTo>
                  <a:cubicBezTo>
                    <a:pt x="507" y="150"/>
                    <a:pt x="507" y="150"/>
                    <a:pt x="508" y="150"/>
                  </a:cubicBezTo>
                  <a:cubicBezTo>
                    <a:pt x="510" y="147"/>
                    <a:pt x="510" y="147"/>
                    <a:pt x="510" y="147"/>
                  </a:cubicBezTo>
                  <a:cubicBezTo>
                    <a:pt x="511" y="146"/>
                    <a:pt x="511" y="144"/>
                    <a:pt x="510" y="143"/>
                  </a:cubicBezTo>
                  <a:cubicBezTo>
                    <a:pt x="509" y="142"/>
                    <a:pt x="507" y="142"/>
                    <a:pt x="506" y="143"/>
                  </a:cubicBezTo>
                  <a:cubicBezTo>
                    <a:pt x="503" y="145"/>
                    <a:pt x="503" y="145"/>
                    <a:pt x="503" y="145"/>
                  </a:cubicBezTo>
                  <a:cubicBezTo>
                    <a:pt x="503" y="145"/>
                    <a:pt x="503" y="146"/>
                    <a:pt x="503" y="146"/>
                  </a:cubicBezTo>
                  <a:cubicBezTo>
                    <a:pt x="502" y="146"/>
                    <a:pt x="502" y="146"/>
                    <a:pt x="502" y="147"/>
                  </a:cubicBezTo>
                  <a:cubicBezTo>
                    <a:pt x="453" y="195"/>
                    <a:pt x="453" y="195"/>
                    <a:pt x="453" y="195"/>
                  </a:cubicBezTo>
                  <a:cubicBezTo>
                    <a:pt x="452" y="196"/>
                    <a:pt x="452" y="198"/>
                    <a:pt x="453" y="200"/>
                  </a:cubicBezTo>
                  <a:cubicBezTo>
                    <a:pt x="454" y="200"/>
                    <a:pt x="455" y="200"/>
                    <a:pt x="456" y="200"/>
                  </a:cubicBezTo>
                  <a:close/>
                  <a:moveTo>
                    <a:pt x="384" y="264"/>
                  </a:moveTo>
                  <a:cubicBezTo>
                    <a:pt x="326" y="322"/>
                    <a:pt x="326" y="322"/>
                    <a:pt x="326" y="322"/>
                  </a:cubicBezTo>
                  <a:cubicBezTo>
                    <a:pt x="325" y="323"/>
                    <a:pt x="325" y="325"/>
                    <a:pt x="326" y="326"/>
                  </a:cubicBezTo>
                  <a:cubicBezTo>
                    <a:pt x="327" y="327"/>
                    <a:pt x="328" y="327"/>
                    <a:pt x="329" y="327"/>
                  </a:cubicBezTo>
                  <a:cubicBezTo>
                    <a:pt x="329" y="327"/>
                    <a:pt x="330" y="327"/>
                    <a:pt x="331" y="326"/>
                  </a:cubicBezTo>
                  <a:cubicBezTo>
                    <a:pt x="388" y="269"/>
                    <a:pt x="388" y="269"/>
                    <a:pt x="388" y="269"/>
                  </a:cubicBezTo>
                  <a:cubicBezTo>
                    <a:pt x="390" y="268"/>
                    <a:pt x="390" y="266"/>
                    <a:pt x="388" y="264"/>
                  </a:cubicBezTo>
                  <a:cubicBezTo>
                    <a:pt x="387" y="263"/>
                    <a:pt x="385" y="263"/>
                    <a:pt x="384" y="264"/>
                  </a:cubicBezTo>
                  <a:close/>
                  <a:moveTo>
                    <a:pt x="453" y="200"/>
                  </a:moveTo>
                  <a:cubicBezTo>
                    <a:pt x="452" y="199"/>
                    <a:pt x="450" y="199"/>
                    <a:pt x="448" y="200"/>
                  </a:cubicBezTo>
                  <a:cubicBezTo>
                    <a:pt x="389" y="260"/>
                    <a:pt x="389" y="260"/>
                    <a:pt x="389" y="260"/>
                  </a:cubicBezTo>
                  <a:cubicBezTo>
                    <a:pt x="387" y="261"/>
                    <a:pt x="387" y="263"/>
                    <a:pt x="389" y="264"/>
                  </a:cubicBezTo>
                  <a:cubicBezTo>
                    <a:pt x="389" y="265"/>
                    <a:pt x="390" y="265"/>
                    <a:pt x="391" y="265"/>
                  </a:cubicBezTo>
                  <a:cubicBezTo>
                    <a:pt x="392" y="265"/>
                    <a:pt x="392" y="265"/>
                    <a:pt x="393" y="264"/>
                  </a:cubicBezTo>
                  <a:cubicBezTo>
                    <a:pt x="453" y="204"/>
                    <a:pt x="453" y="204"/>
                    <a:pt x="453" y="204"/>
                  </a:cubicBezTo>
                  <a:cubicBezTo>
                    <a:pt x="454" y="203"/>
                    <a:pt x="454" y="201"/>
                    <a:pt x="453" y="200"/>
                  </a:cubicBezTo>
                  <a:close/>
                  <a:moveTo>
                    <a:pt x="593" y="56"/>
                  </a:moveTo>
                  <a:cubicBezTo>
                    <a:pt x="586" y="62"/>
                    <a:pt x="586" y="62"/>
                    <a:pt x="586" y="62"/>
                  </a:cubicBezTo>
                  <a:cubicBezTo>
                    <a:pt x="586" y="62"/>
                    <a:pt x="586" y="62"/>
                    <a:pt x="586" y="62"/>
                  </a:cubicBezTo>
                  <a:cubicBezTo>
                    <a:pt x="581" y="67"/>
                    <a:pt x="581" y="67"/>
                    <a:pt x="581" y="67"/>
                  </a:cubicBezTo>
                  <a:cubicBezTo>
                    <a:pt x="581" y="67"/>
                    <a:pt x="581" y="68"/>
                    <a:pt x="581" y="68"/>
                  </a:cubicBezTo>
                  <a:cubicBezTo>
                    <a:pt x="581" y="68"/>
                    <a:pt x="580" y="68"/>
                    <a:pt x="580" y="68"/>
                  </a:cubicBezTo>
                  <a:cubicBezTo>
                    <a:pt x="577" y="72"/>
                    <a:pt x="577" y="72"/>
                    <a:pt x="577" y="72"/>
                  </a:cubicBezTo>
                  <a:cubicBezTo>
                    <a:pt x="576" y="73"/>
                    <a:pt x="576" y="75"/>
                    <a:pt x="577" y="76"/>
                  </a:cubicBezTo>
                  <a:cubicBezTo>
                    <a:pt x="578" y="77"/>
                    <a:pt x="578" y="77"/>
                    <a:pt x="579" y="77"/>
                  </a:cubicBezTo>
                  <a:cubicBezTo>
                    <a:pt x="580" y="77"/>
                    <a:pt x="581" y="77"/>
                    <a:pt x="581" y="76"/>
                  </a:cubicBezTo>
                  <a:cubicBezTo>
                    <a:pt x="584" y="73"/>
                    <a:pt x="584" y="73"/>
                    <a:pt x="584" y="73"/>
                  </a:cubicBezTo>
                  <a:cubicBezTo>
                    <a:pt x="585" y="73"/>
                    <a:pt x="585" y="72"/>
                    <a:pt x="585" y="72"/>
                  </a:cubicBezTo>
                  <a:cubicBezTo>
                    <a:pt x="585" y="72"/>
                    <a:pt x="585" y="72"/>
                    <a:pt x="586" y="72"/>
                  </a:cubicBezTo>
                  <a:cubicBezTo>
                    <a:pt x="597" y="60"/>
                    <a:pt x="597" y="60"/>
                    <a:pt x="597" y="60"/>
                  </a:cubicBezTo>
                  <a:cubicBezTo>
                    <a:pt x="647" y="10"/>
                    <a:pt x="647" y="10"/>
                    <a:pt x="647" y="10"/>
                  </a:cubicBezTo>
                  <a:cubicBezTo>
                    <a:pt x="648" y="9"/>
                    <a:pt x="648" y="7"/>
                    <a:pt x="647" y="6"/>
                  </a:cubicBezTo>
                  <a:cubicBezTo>
                    <a:pt x="646" y="5"/>
                    <a:pt x="644" y="5"/>
                    <a:pt x="643" y="6"/>
                  </a:cubicBezTo>
                  <a:cubicBezTo>
                    <a:pt x="594" y="54"/>
                    <a:pt x="594" y="54"/>
                    <a:pt x="594" y="54"/>
                  </a:cubicBezTo>
                  <a:lnTo>
                    <a:pt x="593" y="56"/>
                  </a:lnTo>
                  <a:close/>
                  <a:moveTo>
                    <a:pt x="255" y="397"/>
                  </a:moveTo>
                  <a:cubicBezTo>
                    <a:pt x="254" y="396"/>
                    <a:pt x="252" y="396"/>
                    <a:pt x="251" y="397"/>
                  </a:cubicBezTo>
                  <a:cubicBezTo>
                    <a:pt x="232" y="416"/>
                    <a:pt x="232" y="416"/>
                    <a:pt x="232" y="416"/>
                  </a:cubicBezTo>
                  <a:cubicBezTo>
                    <a:pt x="231" y="418"/>
                    <a:pt x="231" y="420"/>
                    <a:pt x="232" y="421"/>
                  </a:cubicBezTo>
                  <a:cubicBezTo>
                    <a:pt x="233" y="421"/>
                    <a:pt x="234" y="422"/>
                    <a:pt x="234" y="422"/>
                  </a:cubicBezTo>
                  <a:cubicBezTo>
                    <a:pt x="235" y="422"/>
                    <a:pt x="236" y="421"/>
                    <a:pt x="237" y="421"/>
                  </a:cubicBezTo>
                  <a:cubicBezTo>
                    <a:pt x="255" y="402"/>
                    <a:pt x="255" y="402"/>
                    <a:pt x="255" y="402"/>
                  </a:cubicBezTo>
                  <a:cubicBezTo>
                    <a:pt x="257" y="401"/>
                    <a:pt x="257" y="399"/>
                    <a:pt x="255" y="397"/>
                  </a:cubicBezTo>
                  <a:close/>
                  <a:moveTo>
                    <a:pt x="435" y="235"/>
                  </a:moveTo>
                  <a:cubicBezTo>
                    <a:pt x="436" y="235"/>
                    <a:pt x="436" y="235"/>
                    <a:pt x="437" y="234"/>
                  </a:cubicBezTo>
                  <a:cubicBezTo>
                    <a:pt x="465" y="207"/>
                    <a:pt x="465" y="207"/>
                    <a:pt x="465" y="207"/>
                  </a:cubicBezTo>
                  <a:cubicBezTo>
                    <a:pt x="465" y="207"/>
                    <a:pt x="465" y="207"/>
                    <a:pt x="465" y="207"/>
                  </a:cubicBezTo>
                  <a:cubicBezTo>
                    <a:pt x="465" y="207"/>
                    <a:pt x="465" y="207"/>
                    <a:pt x="465" y="207"/>
                  </a:cubicBezTo>
                  <a:cubicBezTo>
                    <a:pt x="465" y="207"/>
                    <a:pt x="465" y="206"/>
                    <a:pt x="465" y="206"/>
                  </a:cubicBezTo>
                  <a:cubicBezTo>
                    <a:pt x="465" y="206"/>
                    <a:pt x="465" y="206"/>
                    <a:pt x="465" y="206"/>
                  </a:cubicBezTo>
                  <a:cubicBezTo>
                    <a:pt x="473" y="198"/>
                    <a:pt x="473" y="198"/>
                    <a:pt x="473" y="198"/>
                  </a:cubicBezTo>
                  <a:cubicBezTo>
                    <a:pt x="474" y="197"/>
                    <a:pt x="474" y="195"/>
                    <a:pt x="473" y="194"/>
                  </a:cubicBezTo>
                  <a:cubicBezTo>
                    <a:pt x="472" y="192"/>
                    <a:pt x="470" y="192"/>
                    <a:pt x="469" y="194"/>
                  </a:cubicBezTo>
                  <a:cubicBezTo>
                    <a:pt x="460" y="202"/>
                    <a:pt x="460" y="202"/>
                    <a:pt x="460" y="202"/>
                  </a:cubicBezTo>
                  <a:cubicBezTo>
                    <a:pt x="460" y="202"/>
                    <a:pt x="460" y="202"/>
                    <a:pt x="460" y="202"/>
                  </a:cubicBezTo>
                  <a:cubicBezTo>
                    <a:pt x="460" y="202"/>
                    <a:pt x="460" y="202"/>
                    <a:pt x="460" y="202"/>
                  </a:cubicBezTo>
                  <a:cubicBezTo>
                    <a:pt x="460" y="202"/>
                    <a:pt x="460" y="202"/>
                    <a:pt x="460" y="202"/>
                  </a:cubicBezTo>
                  <a:cubicBezTo>
                    <a:pt x="433" y="230"/>
                    <a:pt x="433" y="230"/>
                    <a:pt x="433" y="230"/>
                  </a:cubicBezTo>
                  <a:cubicBezTo>
                    <a:pt x="431" y="231"/>
                    <a:pt x="431" y="233"/>
                    <a:pt x="433" y="234"/>
                  </a:cubicBezTo>
                  <a:cubicBezTo>
                    <a:pt x="433" y="235"/>
                    <a:pt x="434" y="235"/>
                    <a:pt x="435" y="235"/>
                  </a:cubicBezTo>
                  <a:close/>
                  <a:moveTo>
                    <a:pt x="476" y="193"/>
                  </a:moveTo>
                  <a:cubicBezTo>
                    <a:pt x="477" y="193"/>
                    <a:pt x="478" y="193"/>
                    <a:pt x="479" y="193"/>
                  </a:cubicBezTo>
                  <a:cubicBezTo>
                    <a:pt x="513" y="159"/>
                    <a:pt x="513" y="159"/>
                    <a:pt x="513" y="159"/>
                  </a:cubicBezTo>
                  <a:cubicBezTo>
                    <a:pt x="514" y="157"/>
                    <a:pt x="514" y="155"/>
                    <a:pt x="513" y="154"/>
                  </a:cubicBezTo>
                  <a:cubicBezTo>
                    <a:pt x="511" y="153"/>
                    <a:pt x="509" y="153"/>
                    <a:pt x="508" y="154"/>
                  </a:cubicBezTo>
                  <a:cubicBezTo>
                    <a:pt x="474" y="188"/>
                    <a:pt x="474" y="188"/>
                    <a:pt x="474" y="188"/>
                  </a:cubicBezTo>
                  <a:cubicBezTo>
                    <a:pt x="473" y="189"/>
                    <a:pt x="473" y="191"/>
                    <a:pt x="474" y="193"/>
                  </a:cubicBezTo>
                  <a:cubicBezTo>
                    <a:pt x="475" y="193"/>
                    <a:pt x="476" y="193"/>
                    <a:pt x="476" y="193"/>
                  </a:cubicBezTo>
                  <a:close/>
                  <a:moveTo>
                    <a:pt x="569" y="98"/>
                  </a:moveTo>
                  <a:cubicBezTo>
                    <a:pt x="569" y="99"/>
                    <a:pt x="570" y="99"/>
                    <a:pt x="571" y="99"/>
                  </a:cubicBezTo>
                  <a:cubicBezTo>
                    <a:pt x="572" y="99"/>
                    <a:pt x="573" y="99"/>
                    <a:pt x="573" y="98"/>
                  </a:cubicBezTo>
                  <a:cubicBezTo>
                    <a:pt x="663" y="8"/>
                    <a:pt x="663" y="8"/>
                    <a:pt x="663" y="8"/>
                  </a:cubicBezTo>
                  <a:cubicBezTo>
                    <a:pt x="664" y="7"/>
                    <a:pt x="664" y="5"/>
                    <a:pt x="663" y="4"/>
                  </a:cubicBezTo>
                  <a:cubicBezTo>
                    <a:pt x="662" y="2"/>
                    <a:pt x="660" y="2"/>
                    <a:pt x="659" y="4"/>
                  </a:cubicBezTo>
                  <a:cubicBezTo>
                    <a:pt x="569" y="94"/>
                    <a:pt x="569" y="94"/>
                    <a:pt x="569" y="94"/>
                  </a:cubicBezTo>
                  <a:cubicBezTo>
                    <a:pt x="568" y="95"/>
                    <a:pt x="568" y="97"/>
                    <a:pt x="569" y="98"/>
                  </a:cubicBezTo>
                  <a:close/>
                  <a:moveTo>
                    <a:pt x="388" y="283"/>
                  </a:moveTo>
                  <a:cubicBezTo>
                    <a:pt x="389" y="282"/>
                    <a:pt x="389" y="280"/>
                    <a:pt x="388" y="279"/>
                  </a:cubicBezTo>
                  <a:cubicBezTo>
                    <a:pt x="387" y="278"/>
                    <a:pt x="385" y="278"/>
                    <a:pt x="384" y="279"/>
                  </a:cubicBezTo>
                  <a:cubicBezTo>
                    <a:pt x="367" y="295"/>
                    <a:pt x="367" y="295"/>
                    <a:pt x="367" y="295"/>
                  </a:cubicBezTo>
                  <a:cubicBezTo>
                    <a:pt x="366" y="297"/>
                    <a:pt x="366" y="299"/>
                    <a:pt x="367" y="300"/>
                  </a:cubicBezTo>
                  <a:cubicBezTo>
                    <a:pt x="368" y="300"/>
                    <a:pt x="368" y="301"/>
                    <a:pt x="369" y="301"/>
                  </a:cubicBezTo>
                  <a:cubicBezTo>
                    <a:pt x="370" y="301"/>
                    <a:pt x="371" y="300"/>
                    <a:pt x="371" y="300"/>
                  </a:cubicBezTo>
                  <a:lnTo>
                    <a:pt x="388" y="283"/>
                  </a:lnTo>
                  <a:close/>
                  <a:moveTo>
                    <a:pt x="428" y="243"/>
                  </a:moveTo>
                  <a:cubicBezTo>
                    <a:pt x="428" y="243"/>
                    <a:pt x="428" y="243"/>
                    <a:pt x="428" y="243"/>
                  </a:cubicBezTo>
                  <a:cubicBezTo>
                    <a:pt x="429" y="242"/>
                    <a:pt x="429" y="242"/>
                    <a:pt x="429" y="242"/>
                  </a:cubicBezTo>
                  <a:cubicBezTo>
                    <a:pt x="430" y="241"/>
                    <a:pt x="430" y="239"/>
                    <a:pt x="429" y="238"/>
                  </a:cubicBezTo>
                  <a:cubicBezTo>
                    <a:pt x="428" y="237"/>
                    <a:pt x="426" y="237"/>
                    <a:pt x="425" y="238"/>
                  </a:cubicBezTo>
                  <a:cubicBezTo>
                    <a:pt x="424" y="239"/>
                    <a:pt x="424" y="239"/>
                    <a:pt x="424" y="239"/>
                  </a:cubicBezTo>
                  <a:cubicBezTo>
                    <a:pt x="424" y="239"/>
                    <a:pt x="424" y="239"/>
                    <a:pt x="423" y="239"/>
                  </a:cubicBezTo>
                  <a:cubicBezTo>
                    <a:pt x="423" y="239"/>
                    <a:pt x="423" y="239"/>
                    <a:pt x="423" y="240"/>
                  </a:cubicBezTo>
                  <a:cubicBezTo>
                    <a:pt x="418" y="245"/>
                    <a:pt x="418" y="245"/>
                    <a:pt x="418" y="245"/>
                  </a:cubicBezTo>
                  <a:cubicBezTo>
                    <a:pt x="417" y="246"/>
                    <a:pt x="417" y="248"/>
                    <a:pt x="418" y="249"/>
                  </a:cubicBezTo>
                  <a:cubicBezTo>
                    <a:pt x="418" y="250"/>
                    <a:pt x="419" y="250"/>
                    <a:pt x="420" y="250"/>
                  </a:cubicBezTo>
                  <a:cubicBezTo>
                    <a:pt x="421" y="250"/>
                    <a:pt x="422" y="250"/>
                    <a:pt x="422" y="249"/>
                  </a:cubicBezTo>
                  <a:cubicBezTo>
                    <a:pt x="427" y="244"/>
                    <a:pt x="427" y="244"/>
                    <a:pt x="427" y="244"/>
                  </a:cubicBezTo>
                  <a:cubicBezTo>
                    <a:pt x="427" y="244"/>
                    <a:pt x="427" y="244"/>
                    <a:pt x="428" y="243"/>
                  </a:cubicBezTo>
                  <a:close/>
                  <a:moveTo>
                    <a:pt x="269" y="398"/>
                  </a:moveTo>
                  <a:cubicBezTo>
                    <a:pt x="268" y="397"/>
                    <a:pt x="266" y="397"/>
                    <a:pt x="265" y="398"/>
                  </a:cubicBezTo>
                  <a:cubicBezTo>
                    <a:pt x="244" y="418"/>
                    <a:pt x="244" y="418"/>
                    <a:pt x="244" y="418"/>
                  </a:cubicBezTo>
                  <a:cubicBezTo>
                    <a:pt x="243" y="419"/>
                    <a:pt x="243" y="421"/>
                    <a:pt x="244" y="423"/>
                  </a:cubicBezTo>
                  <a:cubicBezTo>
                    <a:pt x="245" y="423"/>
                    <a:pt x="246" y="424"/>
                    <a:pt x="246" y="424"/>
                  </a:cubicBezTo>
                  <a:cubicBezTo>
                    <a:pt x="247" y="424"/>
                    <a:pt x="248" y="423"/>
                    <a:pt x="249" y="423"/>
                  </a:cubicBezTo>
                  <a:cubicBezTo>
                    <a:pt x="269" y="402"/>
                    <a:pt x="269" y="402"/>
                    <a:pt x="269" y="402"/>
                  </a:cubicBezTo>
                  <a:cubicBezTo>
                    <a:pt x="270" y="401"/>
                    <a:pt x="270" y="399"/>
                    <a:pt x="269" y="398"/>
                  </a:cubicBezTo>
                  <a:close/>
                  <a:moveTo>
                    <a:pt x="338" y="334"/>
                  </a:moveTo>
                  <a:cubicBezTo>
                    <a:pt x="348" y="324"/>
                    <a:pt x="348" y="324"/>
                    <a:pt x="348" y="324"/>
                  </a:cubicBezTo>
                  <a:cubicBezTo>
                    <a:pt x="349" y="322"/>
                    <a:pt x="349" y="320"/>
                    <a:pt x="348" y="319"/>
                  </a:cubicBezTo>
                  <a:cubicBezTo>
                    <a:pt x="346" y="318"/>
                    <a:pt x="345" y="318"/>
                    <a:pt x="343" y="319"/>
                  </a:cubicBezTo>
                  <a:cubicBezTo>
                    <a:pt x="333" y="329"/>
                    <a:pt x="333" y="329"/>
                    <a:pt x="333" y="329"/>
                  </a:cubicBezTo>
                  <a:cubicBezTo>
                    <a:pt x="332" y="330"/>
                    <a:pt x="332" y="332"/>
                    <a:pt x="333" y="334"/>
                  </a:cubicBezTo>
                  <a:cubicBezTo>
                    <a:pt x="334" y="334"/>
                    <a:pt x="335" y="335"/>
                    <a:pt x="335" y="335"/>
                  </a:cubicBezTo>
                  <a:cubicBezTo>
                    <a:pt x="336" y="335"/>
                    <a:pt x="337" y="334"/>
                    <a:pt x="338" y="334"/>
                  </a:cubicBezTo>
                  <a:close/>
                  <a:moveTo>
                    <a:pt x="336" y="348"/>
                  </a:moveTo>
                  <a:cubicBezTo>
                    <a:pt x="336" y="348"/>
                    <a:pt x="337" y="348"/>
                    <a:pt x="338" y="347"/>
                  </a:cubicBezTo>
                  <a:cubicBezTo>
                    <a:pt x="350" y="336"/>
                    <a:pt x="350" y="336"/>
                    <a:pt x="350" y="336"/>
                  </a:cubicBezTo>
                  <a:cubicBezTo>
                    <a:pt x="351" y="334"/>
                    <a:pt x="351" y="332"/>
                    <a:pt x="350" y="331"/>
                  </a:cubicBezTo>
                  <a:cubicBezTo>
                    <a:pt x="348" y="330"/>
                    <a:pt x="346" y="330"/>
                    <a:pt x="345" y="331"/>
                  </a:cubicBezTo>
                  <a:cubicBezTo>
                    <a:pt x="333" y="343"/>
                    <a:pt x="333" y="343"/>
                    <a:pt x="333" y="343"/>
                  </a:cubicBezTo>
                  <a:cubicBezTo>
                    <a:pt x="332" y="344"/>
                    <a:pt x="332" y="346"/>
                    <a:pt x="333" y="347"/>
                  </a:cubicBezTo>
                  <a:cubicBezTo>
                    <a:pt x="334" y="348"/>
                    <a:pt x="335" y="348"/>
                    <a:pt x="336" y="348"/>
                  </a:cubicBezTo>
                  <a:close/>
                  <a:moveTo>
                    <a:pt x="570" y="111"/>
                  </a:moveTo>
                  <a:cubicBezTo>
                    <a:pt x="571" y="111"/>
                    <a:pt x="572" y="112"/>
                    <a:pt x="572" y="112"/>
                  </a:cubicBezTo>
                  <a:cubicBezTo>
                    <a:pt x="573" y="112"/>
                    <a:pt x="574" y="111"/>
                    <a:pt x="575" y="111"/>
                  </a:cubicBezTo>
                  <a:cubicBezTo>
                    <a:pt x="678" y="7"/>
                    <a:pt x="678" y="7"/>
                    <a:pt x="678" y="7"/>
                  </a:cubicBezTo>
                  <a:cubicBezTo>
                    <a:pt x="679" y="6"/>
                    <a:pt x="679" y="4"/>
                    <a:pt x="678" y="3"/>
                  </a:cubicBezTo>
                  <a:cubicBezTo>
                    <a:pt x="677" y="1"/>
                    <a:pt x="675" y="1"/>
                    <a:pt x="674" y="3"/>
                  </a:cubicBezTo>
                  <a:cubicBezTo>
                    <a:pt x="570" y="106"/>
                    <a:pt x="570" y="106"/>
                    <a:pt x="570" y="106"/>
                  </a:cubicBezTo>
                  <a:cubicBezTo>
                    <a:pt x="569" y="108"/>
                    <a:pt x="569" y="109"/>
                    <a:pt x="570" y="111"/>
                  </a:cubicBezTo>
                  <a:close/>
                  <a:moveTo>
                    <a:pt x="523" y="158"/>
                  </a:moveTo>
                  <a:cubicBezTo>
                    <a:pt x="522" y="157"/>
                    <a:pt x="520" y="157"/>
                    <a:pt x="518" y="158"/>
                  </a:cubicBezTo>
                  <a:cubicBezTo>
                    <a:pt x="491" y="185"/>
                    <a:pt x="491" y="185"/>
                    <a:pt x="491" y="185"/>
                  </a:cubicBezTo>
                  <a:cubicBezTo>
                    <a:pt x="488" y="189"/>
                    <a:pt x="488" y="189"/>
                    <a:pt x="488" y="189"/>
                  </a:cubicBezTo>
                  <a:cubicBezTo>
                    <a:pt x="481" y="196"/>
                    <a:pt x="481" y="196"/>
                    <a:pt x="481" y="196"/>
                  </a:cubicBezTo>
                  <a:cubicBezTo>
                    <a:pt x="479" y="197"/>
                    <a:pt x="479" y="199"/>
                    <a:pt x="481" y="200"/>
                  </a:cubicBezTo>
                  <a:cubicBezTo>
                    <a:pt x="481" y="201"/>
                    <a:pt x="482" y="201"/>
                    <a:pt x="483" y="201"/>
                  </a:cubicBezTo>
                  <a:cubicBezTo>
                    <a:pt x="484" y="201"/>
                    <a:pt x="484" y="201"/>
                    <a:pt x="485" y="200"/>
                  </a:cubicBezTo>
                  <a:cubicBezTo>
                    <a:pt x="523" y="162"/>
                    <a:pt x="523" y="162"/>
                    <a:pt x="523" y="162"/>
                  </a:cubicBezTo>
                  <a:cubicBezTo>
                    <a:pt x="524" y="161"/>
                    <a:pt x="524" y="159"/>
                    <a:pt x="523" y="158"/>
                  </a:cubicBezTo>
                  <a:close/>
                  <a:moveTo>
                    <a:pt x="303" y="378"/>
                  </a:moveTo>
                  <a:cubicBezTo>
                    <a:pt x="302" y="377"/>
                    <a:pt x="300" y="377"/>
                    <a:pt x="298" y="378"/>
                  </a:cubicBezTo>
                  <a:cubicBezTo>
                    <a:pt x="258" y="419"/>
                    <a:pt x="258" y="419"/>
                    <a:pt x="258" y="419"/>
                  </a:cubicBezTo>
                  <a:cubicBezTo>
                    <a:pt x="256" y="420"/>
                    <a:pt x="256" y="422"/>
                    <a:pt x="258" y="423"/>
                  </a:cubicBezTo>
                  <a:cubicBezTo>
                    <a:pt x="258" y="424"/>
                    <a:pt x="259" y="424"/>
                    <a:pt x="260" y="424"/>
                  </a:cubicBezTo>
                  <a:cubicBezTo>
                    <a:pt x="261" y="424"/>
                    <a:pt x="261" y="424"/>
                    <a:pt x="262" y="423"/>
                  </a:cubicBezTo>
                  <a:cubicBezTo>
                    <a:pt x="303" y="382"/>
                    <a:pt x="303" y="382"/>
                    <a:pt x="303" y="382"/>
                  </a:cubicBezTo>
                  <a:cubicBezTo>
                    <a:pt x="304" y="381"/>
                    <a:pt x="304" y="379"/>
                    <a:pt x="303" y="378"/>
                  </a:cubicBezTo>
                  <a:close/>
                  <a:moveTo>
                    <a:pt x="458" y="225"/>
                  </a:moveTo>
                  <a:cubicBezTo>
                    <a:pt x="459" y="225"/>
                    <a:pt x="460" y="225"/>
                    <a:pt x="461" y="225"/>
                  </a:cubicBezTo>
                  <a:cubicBezTo>
                    <a:pt x="469" y="216"/>
                    <a:pt x="469" y="216"/>
                    <a:pt x="469" y="216"/>
                  </a:cubicBezTo>
                  <a:cubicBezTo>
                    <a:pt x="470" y="215"/>
                    <a:pt x="470" y="213"/>
                    <a:pt x="469" y="212"/>
                  </a:cubicBezTo>
                  <a:cubicBezTo>
                    <a:pt x="468" y="211"/>
                    <a:pt x="466" y="211"/>
                    <a:pt x="465" y="212"/>
                  </a:cubicBezTo>
                  <a:cubicBezTo>
                    <a:pt x="456" y="220"/>
                    <a:pt x="456" y="220"/>
                    <a:pt x="456" y="220"/>
                  </a:cubicBezTo>
                  <a:cubicBezTo>
                    <a:pt x="455" y="221"/>
                    <a:pt x="455" y="223"/>
                    <a:pt x="456" y="225"/>
                  </a:cubicBezTo>
                  <a:cubicBezTo>
                    <a:pt x="457" y="225"/>
                    <a:pt x="458" y="225"/>
                    <a:pt x="458" y="225"/>
                  </a:cubicBezTo>
                  <a:close/>
                  <a:moveTo>
                    <a:pt x="466" y="232"/>
                  </a:moveTo>
                  <a:cubicBezTo>
                    <a:pt x="467" y="232"/>
                    <a:pt x="468" y="231"/>
                    <a:pt x="468" y="231"/>
                  </a:cubicBezTo>
                  <a:cubicBezTo>
                    <a:pt x="478" y="221"/>
                    <a:pt x="478" y="221"/>
                    <a:pt x="478" y="221"/>
                  </a:cubicBezTo>
                  <a:cubicBezTo>
                    <a:pt x="478" y="221"/>
                    <a:pt x="478" y="221"/>
                    <a:pt x="478" y="221"/>
                  </a:cubicBezTo>
                  <a:cubicBezTo>
                    <a:pt x="478" y="221"/>
                    <a:pt x="479" y="221"/>
                    <a:pt x="479" y="221"/>
                  </a:cubicBezTo>
                  <a:cubicBezTo>
                    <a:pt x="483" y="216"/>
                    <a:pt x="483" y="216"/>
                    <a:pt x="483" y="216"/>
                  </a:cubicBezTo>
                  <a:cubicBezTo>
                    <a:pt x="484" y="215"/>
                    <a:pt x="484" y="213"/>
                    <a:pt x="483" y="212"/>
                  </a:cubicBezTo>
                  <a:cubicBezTo>
                    <a:pt x="482" y="211"/>
                    <a:pt x="480" y="211"/>
                    <a:pt x="478" y="212"/>
                  </a:cubicBezTo>
                  <a:cubicBezTo>
                    <a:pt x="474" y="216"/>
                    <a:pt x="474" y="216"/>
                    <a:pt x="474" y="216"/>
                  </a:cubicBezTo>
                  <a:cubicBezTo>
                    <a:pt x="474" y="216"/>
                    <a:pt x="474" y="216"/>
                    <a:pt x="474" y="217"/>
                  </a:cubicBezTo>
                  <a:cubicBezTo>
                    <a:pt x="474" y="217"/>
                    <a:pt x="474" y="217"/>
                    <a:pt x="474" y="217"/>
                  </a:cubicBezTo>
                  <a:cubicBezTo>
                    <a:pt x="464" y="227"/>
                    <a:pt x="464" y="227"/>
                    <a:pt x="464" y="227"/>
                  </a:cubicBezTo>
                  <a:cubicBezTo>
                    <a:pt x="463" y="228"/>
                    <a:pt x="463" y="230"/>
                    <a:pt x="464" y="231"/>
                  </a:cubicBezTo>
                  <a:cubicBezTo>
                    <a:pt x="465" y="231"/>
                    <a:pt x="465" y="232"/>
                    <a:pt x="466" y="232"/>
                  </a:cubicBezTo>
                  <a:close/>
                  <a:moveTo>
                    <a:pt x="316" y="382"/>
                  </a:moveTo>
                  <a:cubicBezTo>
                    <a:pt x="317" y="382"/>
                    <a:pt x="318" y="382"/>
                    <a:pt x="318" y="381"/>
                  </a:cubicBezTo>
                  <a:cubicBezTo>
                    <a:pt x="327" y="373"/>
                    <a:pt x="327" y="373"/>
                    <a:pt x="327" y="373"/>
                  </a:cubicBezTo>
                  <a:cubicBezTo>
                    <a:pt x="328" y="371"/>
                    <a:pt x="328" y="369"/>
                    <a:pt x="327" y="368"/>
                  </a:cubicBezTo>
                  <a:cubicBezTo>
                    <a:pt x="325" y="367"/>
                    <a:pt x="323" y="367"/>
                    <a:pt x="322" y="368"/>
                  </a:cubicBezTo>
                  <a:cubicBezTo>
                    <a:pt x="314" y="377"/>
                    <a:pt x="314" y="377"/>
                    <a:pt x="314" y="377"/>
                  </a:cubicBezTo>
                  <a:cubicBezTo>
                    <a:pt x="313" y="378"/>
                    <a:pt x="313" y="380"/>
                    <a:pt x="314" y="381"/>
                  </a:cubicBezTo>
                  <a:cubicBezTo>
                    <a:pt x="314" y="382"/>
                    <a:pt x="315" y="382"/>
                    <a:pt x="316" y="382"/>
                  </a:cubicBezTo>
                  <a:close/>
                  <a:moveTo>
                    <a:pt x="524" y="166"/>
                  </a:moveTo>
                  <a:cubicBezTo>
                    <a:pt x="510" y="180"/>
                    <a:pt x="510" y="180"/>
                    <a:pt x="510" y="180"/>
                  </a:cubicBezTo>
                  <a:cubicBezTo>
                    <a:pt x="509" y="182"/>
                    <a:pt x="509" y="184"/>
                    <a:pt x="510" y="185"/>
                  </a:cubicBezTo>
                  <a:cubicBezTo>
                    <a:pt x="511" y="185"/>
                    <a:pt x="511" y="186"/>
                    <a:pt x="512" y="186"/>
                  </a:cubicBezTo>
                  <a:cubicBezTo>
                    <a:pt x="513" y="186"/>
                    <a:pt x="514" y="185"/>
                    <a:pt x="514" y="185"/>
                  </a:cubicBezTo>
                  <a:cubicBezTo>
                    <a:pt x="528" y="171"/>
                    <a:pt x="528" y="171"/>
                    <a:pt x="528" y="171"/>
                  </a:cubicBezTo>
                  <a:cubicBezTo>
                    <a:pt x="530" y="170"/>
                    <a:pt x="530" y="168"/>
                    <a:pt x="528" y="166"/>
                  </a:cubicBezTo>
                  <a:cubicBezTo>
                    <a:pt x="527" y="165"/>
                    <a:pt x="525" y="165"/>
                    <a:pt x="524" y="166"/>
                  </a:cubicBezTo>
                  <a:close/>
                  <a:moveTo>
                    <a:pt x="340" y="357"/>
                  </a:moveTo>
                  <a:cubicBezTo>
                    <a:pt x="341" y="357"/>
                    <a:pt x="342" y="357"/>
                    <a:pt x="343" y="357"/>
                  </a:cubicBezTo>
                  <a:cubicBezTo>
                    <a:pt x="350" y="349"/>
                    <a:pt x="350" y="349"/>
                    <a:pt x="350" y="349"/>
                  </a:cubicBezTo>
                  <a:cubicBezTo>
                    <a:pt x="351" y="348"/>
                    <a:pt x="351" y="346"/>
                    <a:pt x="350" y="345"/>
                  </a:cubicBezTo>
                  <a:cubicBezTo>
                    <a:pt x="349" y="343"/>
                    <a:pt x="347" y="343"/>
                    <a:pt x="346" y="345"/>
                  </a:cubicBezTo>
                  <a:cubicBezTo>
                    <a:pt x="338" y="352"/>
                    <a:pt x="338" y="352"/>
                    <a:pt x="338" y="352"/>
                  </a:cubicBezTo>
                  <a:cubicBezTo>
                    <a:pt x="337" y="353"/>
                    <a:pt x="337" y="355"/>
                    <a:pt x="338" y="357"/>
                  </a:cubicBezTo>
                  <a:cubicBezTo>
                    <a:pt x="339" y="357"/>
                    <a:pt x="340" y="357"/>
                    <a:pt x="340" y="357"/>
                  </a:cubicBezTo>
                  <a:close/>
                  <a:moveTo>
                    <a:pt x="296" y="403"/>
                  </a:moveTo>
                  <a:cubicBezTo>
                    <a:pt x="296" y="403"/>
                    <a:pt x="297" y="402"/>
                    <a:pt x="297" y="402"/>
                  </a:cubicBezTo>
                  <a:cubicBezTo>
                    <a:pt x="299" y="400"/>
                    <a:pt x="299" y="400"/>
                    <a:pt x="299" y="400"/>
                  </a:cubicBezTo>
                  <a:cubicBezTo>
                    <a:pt x="300" y="399"/>
                    <a:pt x="300" y="397"/>
                    <a:pt x="299" y="396"/>
                  </a:cubicBezTo>
                  <a:cubicBezTo>
                    <a:pt x="298" y="395"/>
                    <a:pt x="296" y="395"/>
                    <a:pt x="294" y="396"/>
                  </a:cubicBezTo>
                  <a:cubicBezTo>
                    <a:pt x="293" y="398"/>
                    <a:pt x="293" y="398"/>
                    <a:pt x="293" y="398"/>
                  </a:cubicBezTo>
                  <a:cubicBezTo>
                    <a:pt x="292" y="398"/>
                    <a:pt x="292" y="398"/>
                    <a:pt x="292" y="399"/>
                  </a:cubicBezTo>
                  <a:cubicBezTo>
                    <a:pt x="292" y="399"/>
                    <a:pt x="291" y="399"/>
                    <a:pt x="291" y="399"/>
                  </a:cubicBezTo>
                  <a:cubicBezTo>
                    <a:pt x="264" y="426"/>
                    <a:pt x="264" y="426"/>
                    <a:pt x="264" y="426"/>
                  </a:cubicBezTo>
                  <a:cubicBezTo>
                    <a:pt x="263" y="428"/>
                    <a:pt x="263" y="430"/>
                    <a:pt x="264" y="431"/>
                  </a:cubicBezTo>
                  <a:cubicBezTo>
                    <a:pt x="265" y="431"/>
                    <a:pt x="265" y="432"/>
                    <a:pt x="266" y="432"/>
                  </a:cubicBezTo>
                  <a:cubicBezTo>
                    <a:pt x="267" y="432"/>
                    <a:pt x="268" y="431"/>
                    <a:pt x="268" y="431"/>
                  </a:cubicBezTo>
                  <a:cubicBezTo>
                    <a:pt x="295" y="404"/>
                    <a:pt x="295" y="404"/>
                    <a:pt x="295" y="404"/>
                  </a:cubicBezTo>
                  <a:cubicBezTo>
                    <a:pt x="296" y="403"/>
                    <a:pt x="296" y="403"/>
                    <a:pt x="296" y="403"/>
                  </a:cubicBezTo>
                  <a:close/>
                  <a:moveTo>
                    <a:pt x="575" y="120"/>
                  </a:moveTo>
                  <a:cubicBezTo>
                    <a:pt x="576" y="120"/>
                    <a:pt x="577" y="121"/>
                    <a:pt x="577" y="121"/>
                  </a:cubicBezTo>
                  <a:cubicBezTo>
                    <a:pt x="578" y="121"/>
                    <a:pt x="579" y="120"/>
                    <a:pt x="580" y="120"/>
                  </a:cubicBezTo>
                  <a:cubicBezTo>
                    <a:pt x="693" y="6"/>
                    <a:pt x="693" y="6"/>
                    <a:pt x="693" y="6"/>
                  </a:cubicBezTo>
                  <a:cubicBezTo>
                    <a:pt x="694" y="5"/>
                    <a:pt x="694" y="3"/>
                    <a:pt x="693" y="2"/>
                  </a:cubicBezTo>
                  <a:cubicBezTo>
                    <a:pt x="692" y="1"/>
                    <a:pt x="690" y="1"/>
                    <a:pt x="688" y="2"/>
                  </a:cubicBezTo>
                  <a:cubicBezTo>
                    <a:pt x="575" y="115"/>
                    <a:pt x="575" y="115"/>
                    <a:pt x="575" y="115"/>
                  </a:cubicBezTo>
                  <a:cubicBezTo>
                    <a:pt x="574" y="117"/>
                    <a:pt x="574" y="118"/>
                    <a:pt x="575" y="120"/>
                  </a:cubicBezTo>
                  <a:close/>
                  <a:moveTo>
                    <a:pt x="362" y="350"/>
                  </a:moveTo>
                  <a:cubicBezTo>
                    <a:pt x="362" y="350"/>
                    <a:pt x="363" y="350"/>
                    <a:pt x="364" y="349"/>
                  </a:cubicBezTo>
                  <a:cubicBezTo>
                    <a:pt x="366" y="348"/>
                    <a:pt x="366" y="348"/>
                    <a:pt x="366" y="348"/>
                  </a:cubicBezTo>
                  <a:cubicBezTo>
                    <a:pt x="367" y="346"/>
                    <a:pt x="367" y="344"/>
                    <a:pt x="366" y="343"/>
                  </a:cubicBezTo>
                  <a:cubicBezTo>
                    <a:pt x="364" y="342"/>
                    <a:pt x="362" y="342"/>
                    <a:pt x="361" y="343"/>
                  </a:cubicBezTo>
                  <a:cubicBezTo>
                    <a:pt x="360" y="345"/>
                    <a:pt x="360" y="345"/>
                    <a:pt x="360" y="345"/>
                  </a:cubicBezTo>
                  <a:cubicBezTo>
                    <a:pt x="358" y="346"/>
                    <a:pt x="358" y="348"/>
                    <a:pt x="360" y="349"/>
                  </a:cubicBezTo>
                  <a:cubicBezTo>
                    <a:pt x="360" y="350"/>
                    <a:pt x="361" y="350"/>
                    <a:pt x="362" y="350"/>
                  </a:cubicBezTo>
                  <a:close/>
                  <a:moveTo>
                    <a:pt x="489" y="216"/>
                  </a:moveTo>
                  <a:cubicBezTo>
                    <a:pt x="487" y="218"/>
                    <a:pt x="487" y="218"/>
                    <a:pt x="487" y="218"/>
                  </a:cubicBezTo>
                  <a:cubicBezTo>
                    <a:pt x="485" y="219"/>
                    <a:pt x="485" y="221"/>
                    <a:pt x="487" y="222"/>
                  </a:cubicBezTo>
                  <a:cubicBezTo>
                    <a:pt x="487" y="223"/>
                    <a:pt x="488" y="223"/>
                    <a:pt x="489" y="223"/>
                  </a:cubicBezTo>
                  <a:cubicBezTo>
                    <a:pt x="490" y="223"/>
                    <a:pt x="490" y="223"/>
                    <a:pt x="491" y="222"/>
                  </a:cubicBezTo>
                  <a:cubicBezTo>
                    <a:pt x="493" y="220"/>
                    <a:pt x="493" y="220"/>
                    <a:pt x="493" y="220"/>
                  </a:cubicBezTo>
                  <a:cubicBezTo>
                    <a:pt x="494" y="219"/>
                    <a:pt x="494" y="217"/>
                    <a:pt x="493" y="216"/>
                  </a:cubicBezTo>
                  <a:cubicBezTo>
                    <a:pt x="492" y="215"/>
                    <a:pt x="490" y="215"/>
                    <a:pt x="489" y="216"/>
                  </a:cubicBezTo>
                  <a:close/>
                  <a:moveTo>
                    <a:pt x="293" y="416"/>
                  </a:moveTo>
                  <a:cubicBezTo>
                    <a:pt x="292" y="415"/>
                    <a:pt x="290" y="415"/>
                    <a:pt x="288" y="416"/>
                  </a:cubicBezTo>
                  <a:cubicBezTo>
                    <a:pt x="274" y="431"/>
                    <a:pt x="274" y="431"/>
                    <a:pt x="274" y="431"/>
                  </a:cubicBezTo>
                  <a:cubicBezTo>
                    <a:pt x="272" y="432"/>
                    <a:pt x="272" y="434"/>
                    <a:pt x="274" y="435"/>
                  </a:cubicBezTo>
                  <a:cubicBezTo>
                    <a:pt x="274" y="436"/>
                    <a:pt x="275" y="436"/>
                    <a:pt x="276" y="436"/>
                  </a:cubicBezTo>
                  <a:cubicBezTo>
                    <a:pt x="277" y="436"/>
                    <a:pt x="277" y="436"/>
                    <a:pt x="278" y="435"/>
                  </a:cubicBezTo>
                  <a:cubicBezTo>
                    <a:pt x="293" y="420"/>
                    <a:pt x="293" y="420"/>
                    <a:pt x="293" y="420"/>
                  </a:cubicBezTo>
                  <a:cubicBezTo>
                    <a:pt x="294" y="419"/>
                    <a:pt x="294" y="417"/>
                    <a:pt x="293" y="416"/>
                  </a:cubicBezTo>
                  <a:close/>
                  <a:moveTo>
                    <a:pt x="583" y="125"/>
                  </a:moveTo>
                  <a:cubicBezTo>
                    <a:pt x="584" y="126"/>
                    <a:pt x="585" y="126"/>
                    <a:pt x="586" y="126"/>
                  </a:cubicBezTo>
                  <a:cubicBezTo>
                    <a:pt x="586" y="126"/>
                    <a:pt x="587" y="126"/>
                    <a:pt x="588" y="125"/>
                  </a:cubicBezTo>
                  <a:cubicBezTo>
                    <a:pt x="707" y="6"/>
                    <a:pt x="707" y="6"/>
                    <a:pt x="707" y="6"/>
                  </a:cubicBezTo>
                  <a:cubicBezTo>
                    <a:pt x="708" y="5"/>
                    <a:pt x="708" y="3"/>
                    <a:pt x="707" y="2"/>
                  </a:cubicBezTo>
                  <a:cubicBezTo>
                    <a:pt x="706" y="0"/>
                    <a:pt x="704" y="0"/>
                    <a:pt x="703" y="2"/>
                  </a:cubicBezTo>
                  <a:cubicBezTo>
                    <a:pt x="583" y="121"/>
                    <a:pt x="583" y="121"/>
                    <a:pt x="583" y="121"/>
                  </a:cubicBezTo>
                  <a:cubicBezTo>
                    <a:pt x="582" y="122"/>
                    <a:pt x="582" y="124"/>
                    <a:pt x="583" y="125"/>
                  </a:cubicBezTo>
                  <a:close/>
                  <a:moveTo>
                    <a:pt x="502" y="210"/>
                  </a:moveTo>
                  <a:cubicBezTo>
                    <a:pt x="503" y="210"/>
                    <a:pt x="503" y="210"/>
                    <a:pt x="504" y="209"/>
                  </a:cubicBezTo>
                  <a:cubicBezTo>
                    <a:pt x="519" y="194"/>
                    <a:pt x="519" y="194"/>
                    <a:pt x="519" y="194"/>
                  </a:cubicBezTo>
                  <a:cubicBezTo>
                    <a:pt x="520" y="193"/>
                    <a:pt x="520" y="191"/>
                    <a:pt x="519" y="190"/>
                  </a:cubicBezTo>
                  <a:cubicBezTo>
                    <a:pt x="518" y="188"/>
                    <a:pt x="516" y="188"/>
                    <a:pt x="515" y="190"/>
                  </a:cubicBezTo>
                  <a:cubicBezTo>
                    <a:pt x="500" y="205"/>
                    <a:pt x="500" y="205"/>
                    <a:pt x="500" y="205"/>
                  </a:cubicBezTo>
                  <a:cubicBezTo>
                    <a:pt x="498" y="206"/>
                    <a:pt x="498" y="208"/>
                    <a:pt x="500" y="209"/>
                  </a:cubicBezTo>
                  <a:cubicBezTo>
                    <a:pt x="500" y="210"/>
                    <a:pt x="501" y="210"/>
                    <a:pt x="502" y="210"/>
                  </a:cubicBezTo>
                  <a:close/>
                  <a:moveTo>
                    <a:pt x="341" y="368"/>
                  </a:moveTo>
                  <a:cubicBezTo>
                    <a:pt x="340" y="367"/>
                    <a:pt x="338" y="367"/>
                    <a:pt x="336" y="368"/>
                  </a:cubicBezTo>
                  <a:cubicBezTo>
                    <a:pt x="331" y="374"/>
                    <a:pt x="331" y="374"/>
                    <a:pt x="331" y="374"/>
                  </a:cubicBezTo>
                  <a:cubicBezTo>
                    <a:pt x="330" y="375"/>
                    <a:pt x="330" y="376"/>
                    <a:pt x="330" y="377"/>
                  </a:cubicBezTo>
                  <a:cubicBezTo>
                    <a:pt x="329" y="377"/>
                    <a:pt x="328" y="377"/>
                    <a:pt x="327" y="378"/>
                  </a:cubicBezTo>
                  <a:cubicBezTo>
                    <a:pt x="325" y="380"/>
                    <a:pt x="325" y="380"/>
                    <a:pt x="325" y="380"/>
                  </a:cubicBezTo>
                  <a:cubicBezTo>
                    <a:pt x="324" y="381"/>
                    <a:pt x="324" y="383"/>
                    <a:pt x="325" y="384"/>
                  </a:cubicBezTo>
                  <a:cubicBezTo>
                    <a:pt x="325" y="385"/>
                    <a:pt x="326" y="385"/>
                    <a:pt x="327" y="385"/>
                  </a:cubicBezTo>
                  <a:cubicBezTo>
                    <a:pt x="328" y="385"/>
                    <a:pt x="329" y="385"/>
                    <a:pt x="329" y="384"/>
                  </a:cubicBezTo>
                  <a:cubicBezTo>
                    <a:pt x="331" y="382"/>
                    <a:pt x="331" y="382"/>
                    <a:pt x="331" y="382"/>
                  </a:cubicBezTo>
                  <a:cubicBezTo>
                    <a:pt x="332" y="381"/>
                    <a:pt x="332" y="380"/>
                    <a:pt x="332" y="379"/>
                  </a:cubicBezTo>
                  <a:cubicBezTo>
                    <a:pt x="332" y="379"/>
                    <a:pt x="332" y="379"/>
                    <a:pt x="333" y="379"/>
                  </a:cubicBezTo>
                  <a:cubicBezTo>
                    <a:pt x="334" y="379"/>
                    <a:pt x="334" y="379"/>
                    <a:pt x="335" y="378"/>
                  </a:cubicBezTo>
                  <a:cubicBezTo>
                    <a:pt x="341" y="372"/>
                    <a:pt x="341" y="372"/>
                    <a:pt x="341" y="372"/>
                  </a:cubicBezTo>
                  <a:cubicBezTo>
                    <a:pt x="342" y="371"/>
                    <a:pt x="342" y="369"/>
                    <a:pt x="341" y="368"/>
                  </a:cubicBezTo>
                  <a:close/>
                  <a:moveTo>
                    <a:pt x="340" y="382"/>
                  </a:moveTo>
                  <a:cubicBezTo>
                    <a:pt x="341" y="383"/>
                    <a:pt x="342" y="383"/>
                    <a:pt x="343" y="383"/>
                  </a:cubicBezTo>
                  <a:cubicBezTo>
                    <a:pt x="343" y="383"/>
                    <a:pt x="344" y="383"/>
                    <a:pt x="345" y="382"/>
                  </a:cubicBezTo>
                  <a:cubicBezTo>
                    <a:pt x="350" y="377"/>
                    <a:pt x="350" y="377"/>
                    <a:pt x="350" y="377"/>
                  </a:cubicBezTo>
                  <a:cubicBezTo>
                    <a:pt x="351" y="376"/>
                    <a:pt x="351" y="374"/>
                    <a:pt x="350" y="373"/>
                  </a:cubicBezTo>
                  <a:cubicBezTo>
                    <a:pt x="349" y="372"/>
                    <a:pt x="347" y="372"/>
                    <a:pt x="346" y="373"/>
                  </a:cubicBezTo>
                  <a:cubicBezTo>
                    <a:pt x="340" y="378"/>
                    <a:pt x="340" y="378"/>
                    <a:pt x="340" y="378"/>
                  </a:cubicBezTo>
                  <a:cubicBezTo>
                    <a:pt x="339" y="379"/>
                    <a:pt x="339" y="381"/>
                    <a:pt x="340" y="382"/>
                  </a:cubicBezTo>
                  <a:close/>
                  <a:moveTo>
                    <a:pt x="308" y="415"/>
                  </a:moveTo>
                  <a:cubicBezTo>
                    <a:pt x="307" y="414"/>
                    <a:pt x="305" y="414"/>
                    <a:pt x="303" y="415"/>
                  </a:cubicBezTo>
                  <a:cubicBezTo>
                    <a:pt x="283" y="435"/>
                    <a:pt x="283" y="435"/>
                    <a:pt x="283" y="435"/>
                  </a:cubicBezTo>
                  <a:cubicBezTo>
                    <a:pt x="282" y="436"/>
                    <a:pt x="282" y="438"/>
                    <a:pt x="283" y="439"/>
                  </a:cubicBezTo>
                  <a:cubicBezTo>
                    <a:pt x="284" y="440"/>
                    <a:pt x="285" y="440"/>
                    <a:pt x="286" y="440"/>
                  </a:cubicBezTo>
                  <a:cubicBezTo>
                    <a:pt x="286" y="440"/>
                    <a:pt x="287" y="440"/>
                    <a:pt x="288" y="439"/>
                  </a:cubicBezTo>
                  <a:cubicBezTo>
                    <a:pt x="308" y="419"/>
                    <a:pt x="308" y="419"/>
                    <a:pt x="308" y="419"/>
                  </a:cubicBezTo>
                  <a:cubicBezTo>
                    <a:pt x="309" y="418"/>
                    <a:pt x="309" y="416"/>
                    <a:pt x="308" y="415"/>
                  </a:cubicBezTo>
                  <a:close/>
                  <a:moveTo>
                    <a:pt x="516" y="210"/>
                  </a:moveTo>
                  <a:cubicBezTo>
                    <a:pt x="517" y="210"/>
                    <a:pt x="517" y="210"/>
                    <a:pt x="518" y="209"/>
                  </a:cubicBezTo>
                  <a:cubicBezTo>
                    <a:pt x="531" y="196"/>
                    <a:pt x="531" y="196"/>
                    <a:pt x="531" y="196"/>
                  </a:cubicBezTo>
                  <a:cubicBezTo>
                    <a:pt x="532" y="195"/>
                    <a:pt x="532" y="193"/>
                    <a:pt x="531" y="192"/>
                  </a:cubicBezTo>
                  <a:cubicBezTo>
                    <a:pt x="530" y="191"/>
                    <a:pt x="528" y="191"/>
                    <a:pt x="526" y="192"/>
                  </a:cubicBezTo>
                  <a:cubicBezTo>
                    <a:pt x="514" y="205"/>
                    <a:pt x="514" y="205"/>
                    <a:pt x="514" y="205"/>
                  </a:cubicBezTo>
                  <a:cubicBezTo>
                    <a:pt x="512" y="206"/>
                    <a:pt x="512" y="208"/>
                    <a:pt x="514" y="209"/>
                  </a:cubicBezTo>
                  <a:cubicBezTo>
                    <a:pt x="514" y="210"/>
                    <a:pt x="515" y="210"/>
                    <a:pt x="516" y="210"/>
                  </a:cubicBezTo>
                  <a:close/>
                  <a:moveTo>
                    <a:pt x="719" y="4"/>
                  </a:moveTo>
                  <a:cubicBezTo>
                    <a:pt x="718" y="2"/>
                    <a:pt x="716" y="2"/>
                    <a:pt x="715" y="4"/>
                  </a:cubicBezTo>
                  <a:cubicBezTo>
                    <a:pt x="675" y="44"/>
                    <a:pt x="675" y="44"/>
                    <a:pt x="675" y="44"/>
                  </a:cubicBezTo>
                  <a:cubicBezTo>
                    <a:pt x="675" y="44"/>
                    <a:pt x="675" y="43"/>
                    <a:pt x="675" y="43"/>
                  </a:cubicBezTo>
                  <a:cubicBezTo>
                    <a:pt x="619" y="98"/>
                    <a:pt x="619" y="98"/>
                    <a:pt x="619" y="98"/>
                  </a:cubicBezTo>
                  <a:cubicBezTo>
                    <a:pt x="619" y="98"/>
                    <a:pt x="619" y="98"/>
                    <a:pt x="619" y="98"/>
                  </a:cubicBezTo>
                  <a:cubicBezTo>
                    <a:pt x="618" y="100"/>
                    <a:pt x="618" y="100"/>
                    <a:pt x="618" y="100"/>
                  </a:cubicBezTo>
                  <a:cubicBezTo>
                    <a:pt x="609" y="109"/>
                    <a:pt x="609" y="109"/>
                    <a:pt x="609" y="109"/>
                  </a:cubicBezTo>
                  <a:cubicBezTo>
                    <a:pt x="609" y="109"/>
                    <a:pt x="609" y="110"/>
                    <a:pt x="608" y="110"/>
                  </a:cubicBezTo>
                  <a:cubicBezTo>
                    <a:pt x="608" y="110"/>
                    <a:pt x="608" y="110"/>
                    <a:pt x="608" y="111"/>
                  </a:cubicBezTo>
                  <a:cubicBezTo>
                    <a:pt x="592" y="126"/>
                    <a:pt x="592" y="126"/>
                    <a:pt x="592" y="126"/>
                  </a:cubicBezTo>
                  <a:cubicBezTo>
                    <a:pt x="591" y="127"/>
                    <a:pt x="591" y="129"/>
                    <a:pt x="592" y="130"/>
                  </a:cubicBezTo>
                  <a:cubicBezTo>
                    <a:pt x="593" y="131"/>
                    <a:pt x="594" y="131"/>
                    <a:pt x="595" y="131"/>
                  </a:cubicBezTo>
                  <a:cubicBezTo>
                    <a:pt x="595" y="131"/>
                    <a:pt x="596" y="131"/>
                    <a:pt x="597" y="130"/>
                  </a:cubicBezTo>
                  <a:cubicBezTo>
                    <a:pt x="612" y="115"/>
                    <a:pt x="612" y="115"/>
                    <a:pt x="612" y="115"/>
                  </a:cubicBezTo>
                  <a:cubicBezTo>
                    <a:pt x="612" y="115"/>
                    <a:pt x="612" y="115"/>
                    <a:pt x="613" y="114"/>
                  </a:cubicBezTo>
                  <a:cubicBezTo>
                    <a:pt x="613" y="114"/>
                    <a:pt x="613" y="114"/>
                    <a:pt x="613" y="114"/>
                  </a:cubicBezTo>
                  <a:cubicBezTo>
                    <a:pt x="622" y="105"/>
                    <a:pt x="622" y="105"/>
                    <a:pt x="622" y="105"/>
                  </a:cubicBezTo>
                  <a:cubicBezTo>
                    <a:pt x="622" y="105"/>
                    <a:pt x="622" y="105"/>
                    <a:pt x="622" y="105"/>
                  </a:cubicBezTo>
                  <a:cubicBezTo>
                    <a:pt x="627" y="101"/>
                    <a:pt x="627" y="101"/>
                    <a:pt x="627" y="101"/>
                  </a:cubicBezTo>
                  <a:cubicBezTo>
                    <a:pt x="719" y="8"/>
                    <a:pt x="719" y="8"/>
                    <a:pt x="719" y="8"/>
                  </a:cubicBezTo>
                  <a:cubicBezTo>
                    <a:pt x="720" y="7"/>
                    <a:pt x="720" y="5"/>
                    <a:pt x="719" y="4"/>
                  </a:cubicBezTo>
                  <a:close/>
                  <a:moveTo>
                    <a:pt x="370" y="352"/>
                  </a:moveTo>
                  <a:cubicBezTo>
                    <a:pt x="369" y="351"/>
                    <a:pt x="367" y="351"/>
                    <a:pt x="366" y="352"/>
                  </a:cubicBezTo>
                  <a:cubicBezTo>
                    <a:pt x="364" y="354"/>
                    <a:pt x="364" y="354"/>
                    <a:pt x="364" y="354"/>
                  </a:cubicBezTo>
                  <a:cubicBezTo>
                    <a:pt x="363" y="355"/>
                    <a:pt x="363" y="357"/>
                    <a:pt x="364" y="358"/>
                  </a:cubicBezTo>
                  <a:cubicBezTo>
                    <a:pt x="365" y="359"/>
                    <a:pt x="366" y="359"/>
                    <a:pt x="366" y="359"/>
                  </a:cubicBezTo>
                  <a:cubicBezTo>
                    <a:pt x="367" y="359"/>
                    <a:pt x="368" y="359"/>
                    <a:pt x="369" y="358"/>
                  </a:cubicBezTo>
                  <a:cubicBezTo>
                    <a:pt x="370" y="357"/>
                    <a:pt x="370" y="357"/>
                    <a:pt x="370" y="357"/>
                  </a:cubicBezTo>
                  <a:cubicBezTo>
                    <a:pt x="372" y="356"/>
                    <a:pt x="372" y="354"/>
                    <a:pt x="370" y="352"/>
                  </a:cubicBezTo>
                  <a:close/>
                  <a:moveTo>
                    <a:pt x="317" y="419"/>
                  </a:moveTo>
                  <a:cubicBezTo>
                    <a:pt x="316" y="418"/>
                    <a:pt x="314" y="418"/>
                    <a:pt x="313" y="419"/>
                  </a:cubicBezTo>
                  <a:cubicBezTo>
                    <a:pt x="293" y="439"/>
                    <a:pt x="293" y="439"/>
                    <a:pt x="293" y="439"/>
                  </a:cubicBezTo>
                  <a:cubicBezTo>
                    <a:pt x="292" y="441"/>
                    <a:pt x="292" y="443"/>
                    <a:pt x="293" y="444"/>
                  </a:cubicBezTo>
                  <a:cubicBezTo>
                    <a:pt x="294" y="444"/>
                    <a:pt x="294" y="445"/>
                    <a:pt x="295" y="445"/>
                  </a:cubicBezTo>
                  <a:cubicBezTo>
                    <a:pt x="296" y="445"/>
                    <a:pt x="297" y="444"/>
                    <a:pt x="297" y="444"/>
                  </a:cubicBezTo>
                  <a:cubicBezTo>
                    <a:pt x="317" y="424"/>
                    <a:pt x="317" y="424"/>
                    <a:pt x="317" y="424"/>
                  </a:cubicBezTo>
                  <a:cubicBezTo>
                    <a:pt x="319" y="423"/>
                    <a:pt x="319" y="421"/>
                    <a:pt x="317" y="419"/>
                  </a:cubicBezTo>
                  <a:close/>
                  <a:moveTo>
                    <a:pt x="722" y="15"/>
                  </a:moveTo>
                  <a:cubicBezTo>
                    <a:pt x="721" y="13"/>
                    <a:pt x="719" y="13"/>
                    <a:pt x="718" y="15"/>
                  </a:cubicBezTo>
                  <a:cubicBezTo>
                    <a:pt x="641" y="92"/>
                    <a:pt x="641" y="92"/>
                    <a:pt x="641" y="92"/>
                  </a:cubicBezTo>
                  <a:cubicBezTo>
                    <a:pt x="639" y="93"/>
                    <a:pt x="639" y="95"/>
                    <a:pt x="641" y="96"/>
                  </a:cubicBezTo>
                  <a:cubicBezTo>
                    <a:pt x="641" y="97"/>
                    <a:pt x="642" y="97"/>
                    <a:pt x="643" y="97"/>
                  </a:cubicBezTo>
                  <a:cubicBezTo>
                    <a:pt x="644" y="97"/>
                    <a:pt x="644" y="97"/>
                    <a:pt x="645" y="96"/>
                  </a:cubicBezTo>
                  <a:cubicBezTo>
                    <a:pt x="722" y="19"/>
                    <a:pt x="722" y="19"/>
                    <a:pt x="722" y="19"/>
                  </a:cubicBezTo>
                  <a:cubicBezTo>
                    <a:pt x="723" y="18"/>
                    <a:pt x="723" y="16"/>
                    <a:pt x="722" y="15"/>
                  </a:cubicBezTo>
                  <a:close/>
                  <a:moveTo>
                    <a:pt x="524" y="216"/>
                  </a:moveTo>
                  <a:cubicBezTo>
                    <a:pt x="524" y="216"/>
                    <a:pt x="525" y="216"/>
                    <a:pt x="526" y="215"/>
                  </a:cubicBezTo>
                  <a:cubicBezTo>
                    <a:pt x="534" y="208"/>
                    <a:pt x="534" y="208"/>
                    <a:pt x="534" y="208"/>
                  </a:cubicBezTo>
                  <a:cubicBezTo>
                    <a:pt x="535" y="206"/>
                    <a:pt x="535" y="204"/>
                    <a:pt x="534" y="203"/>
                  </a:cubicBezTo>
                  <a:cubicBezTo>
                    <a:pt x="532" y="202"/>
                    <a:pt x="530" y="202"/>
                    <a:pt x="529" y="203"/>
                  </a:cubicBezTo>
                  <a:cubicBezTo>
                    <a:pt x="522" y="211"/>
                    <a:pt x="522" y="211"/>
                    <a:pt x="522" y="211"/>
                  </a:cubicBezTo>
                  <a:cubicBezTo>
                    <a:pt x="520" y="212"/>
                    <a:pt x="520" y="214"/>
                    <a:pt x="522" y="215"/>
                  </a:cubicBezTo>
                  <a:cubicBezTo>
                    <a:pt x="522" y="216"/>
                    <a:pt x="523" y="216"/>
                    <a:pt x="524" y="216"/>
                  </a:cubicBezTo>
                  <a:close/>
                  <a:moveTo>
                    <a:pt x="351" y="389"/>
                  </a:moveTo>
                  <a:cubicBezTo>
                    <a:pt x="352" y="389"/>
                    <a:pt x="353" y="388"/>
                    <a:pt x="353" y="388"/>
                  </a:cubicBezTo>
                  <a:cubicBezTo>
                    <a:pt x="359" y="382"/>
                    <a:pt x="359" y="382"/>
                    <a:pt x="359" y="382"/>
                  </a:cubicBezTo>
                  <a:cubicBezTo>
                    <a:pt x="360" y="381"/>
                    <a:pt x="360" y="379"/>
                    <a:pt x="359" y="377"/>
                  </a:cubicBezTo>
                  <a:cubicBezTo>
                    <a:pt x="358" y="376"/>
                    <a:pt x="356" y="376"/>
                    <a:pt x="355" y="377"/>
                  </a:cubicBezTo>
                  <a:cubicBezTo>
                    <a:pt x="349" y="383"/>
                    <a:pt x="349" y="383"/>
                    <a:pt x="349" y="383"/>
                  </a:cubicBezTo>
                  <a:cubicBezTo>
                    <a:pt x="348" y="385"/>
                    <a:pt x="348" y="387"/>
                    <a:pt x="349" y="388"/>
                  </a:cubicBezTo>
                  <a:cubicBezTo>
                    <a:pt x="350" y="388"/>
                    <a:pt x="350" y="389"/>
                    <a:pt x="351" y="389"/>
                  </a:cubicBezTo>
                  <a:close/>
                  <a:moveTo>
                    <a:pt x="741" y="10"/>
                  </a:moveTo>
                  <a:cubicBezTo>
                    <a:pt x="740" y="9"/>
                    <a:pt x="738" y="9"/>
                    <a:pt x="736" y="10"/>
                  </a:cubicBezTo>
                  <a:cubicBezTo>
                    <a:pt x="667" y="79"/>
                    <a:pt x="667" y="79"/>
                    <a:pt x="667" y="79"/>
                  </a:cubicBezTo>
                  <a:cubicBezTo>
                    <a:pt x="666" y="81"/>
                    <a:pt x="666" y="83"/>
                    <a:pt x="667" y="84"/>
                  </a:cubicBezTo>
                  <a:cubicBezTo>
                    <a:pt x="668" y="84"/>
                    <a:pt x="668" y="85"/>
                    <a:pt x="669" y="85"/>
                  </a:cubicBezTo>
                  <a:cubicBezTo>
                    <a:pt x="670" y="85"/>
                    <a:pt x="671" y="84"/>
                    <a:pt x="671" y="84"/>
                  </a:cubicBezTo>
                  <a:cubicBezTo>
                    <a:pt x="741" y="14"/>
                    <a:pt x="741" y="14"/>
                    <a:pt x="741" y="14"/>
                  </a:cubicBezTo>
                  <a:cubicBezTo>
                    <a:pt x="742" y="13"/>
                    <a:pt x="742" y="11"/>
                    <a:pt x="741" y="10"/>
                  </a:cubicBezTo>
                  <a:close/>
                  <a:moveTo>
                    <a:pt x="319" y="436"/>
                  </a:moveTo>
                  <a:cubicBezTo>
                    <a:pt x="320" y="435"/>
                    <a:pt x="320" y="433"/>
                    <a:pt x="319" y="432"/>
                  </a:cubicBezTo>
                  <a:cubicBezTo>
                    <a:pt x="318" y="431"/>
                    <a:pt x="316" y="431"/>
                    <a:pt x="314" y="432"/>
                  </a:cubicBezTo>
                  <a:cubicBezTo>
                    <a:pt x="299" y="447"/>
                    <a:pt x="299" y="447"/>
                    <a:pt x="299" y="447"/>
                  </a:cubicBezTo>
                  <a:cubicBezTo>
                    <a:pt x="298" y="448"/>
                    <a:pt x="298" y="450"/>
                    <a:pt x="299" y="452"/>
                  </a:cubicBezTo>
                  <a:cubicBezTo>
                    <a:pt x="300" y="452"/>
                    <a:pt x="301" y="452"/>
                    <a:pt x="301" y="452"/>
                  </a:cubicBezTo>
                  <a:cubicBezTo>
                    <a:pt x="302" y="452"/>
                    <a:pt x="303" y="452"/>
                    <a:pt x="304" y="452"/>
                  </a:cubicBezTo>
                  <a:lnTo>
                    <a:pt x="319" y="436"/>
                  </a:lnTo>
                  <a:close/>
                  <a:moveTo>
                    <a:pt x="369" y="382"/>
                  </a:moveTo>
                  <a:cubicBezTo>
                    <a:pt x="368" y="380"/>
                    <a:pt x="366" y="380"/>
                    <a:pt x="365" y="382"/>
                  </a:cubicBezTo>
                  <a:cubicBezTo>
                    <a:pt x="357" y="389"/>
                    <a:pt x="357" y="389"/>
                    <a:pt x="357" y="389"/>
                  </a:cubicBezTo>
                  <a:cubicBezTo>
                    <a:pt x="356" y="390"/>
                    <a:pt x="356" y="392"/>
                    <a:pt x="357" y="393"/>
                  </a:cubicBezTo>
                  <a:cubicBezTo>
                    <a:pt x="358" y="394"/>
                    <a:pt x="359" y="394"/>
                    <a:pt x="360" y="394"/>
                  </a:cubicBezTo>
                  <a:cubicBezTo>
                    <a:pt x="360" y="394"/>
                    <a:pt x="361" y="394"/>
                    <a:pt x="362" y="393"/>
                  </a:cubicBezTo>
                  <a:cubicBezTo>
                    <a:pt x="369" y="386"/>
                    <a:pt x="369" y="386"/>
                    <a:pt x="369" y="386"/>
                  </a:cubicBezTo>
                  <a:cubicBezTo>
                    <a:pt x="370" y="385"/>
                    <a:pt x="370" y="383"/>
                    <a:pt x="369" y="382"/>
                  </a:cubicBezTo>
                  <a:close/>
                  <a:moveTo>
                    <a:pt x="376" y="370"/>
                  </a:moveTo>
                  <a:cubicBezTo>
                    <a:pt x="375" y="371"/>
                    <a:pt x="375" y="371"/>
                    <a:pt x="375" y="371"/>
                  </a:cubicBezTo>
                  <a:cubicBezTo>
                    <a:pt x="374" y="373"/>
                    <a:pt x="374" y="375"/>
                    <a:pt x="375" y="376"/>
                  </a:cubicBezTo>
                  <a:cubicBezTo>
                    <a:pt x="375" y="376"/>
                    <a:pt x="376" y="377"/>
                    <a:pt x="377" y="377"/>
                  </a:cubicBezTo>
                  <a:cubicBezTo>
                    <a:pt x="378" y="377"/>
                    <a:pt x="379" y="376"/>
                    <a:pt x="379" y="376"/>
                  </a:cubicBezTo>
                  <a:cubicBezTo>
                    <a:pt x="380" y="375"/>
                    <a:pt x="380" y="375"/>
                    <a:pt x="380" y="375"/>
                  </a:cubicBezTo>
                  <a:cubicBezTo>
                    <a:pt x="381" y="374"/>
                    <a:pt x="381" y="372"/>
                    <a:pt x="380" y="370"/>
                  </a:cubicBezTo>
                  <a:cubicBezTo>
                    <a:pt x="379" y="369"/>
                    <a:pt x="377" y="369"/>
                    <a:pt x="376" y="370"/>
                  </a:cubicBezTo>
                  <a:close/>
                  <a:moveTo>
                    <a:pt x="698" y="67"/>
                  </a:moveTo>
                  <a:cubicBezTo>
                    <a:pt x="697" y="65"/>
                    <a:pt x="695" y="65"/>
                    <a:pt x="694" y="67"/>
                  </a:cubicBezTo>
                  <a:cubicBezTo>
                    <a:pt x="685" y="76"/>
                    <a:pt x="685" y="76"/>
                    <a:pt x="685" y="76"/>
                  </a:cubicBezTo>
                  <a:cubicBezTo>
                    <a:pt x="683" y="77"/>
                    <a:pt x="683" y="79"/>
                    <a:pt x="685" y="80"/>
                  </a:cubicBezTo>
                  <a:cubicBezTo>
                    <a:pt x="685" y="81"/>
                    <a:pt x="686" y="81"/>
                    <a:pt x="687" y="81"/>
                  </a:cubicBezTo>
                  <a:cubicBezTo>
                    <a:pt x="688" y="81"/>
                    <a:pt x="688" y="81"/>
                    <a:pt x="689" y="80"/>
                  </a:cubicBezTo>
                  <a:cubicBezTo>
                    <a:pt x="698" y="71"/>
                    <a:pt x="698" y="71"/>
                    <a:pt x="698" y="71"/>
                  </a:cubicBezTo>
                  <a:cubicBezTo>
                    <a:pt x="699" y="70"/>
                    <a:pt x="699" y="68"/>
                    <a:pt x="698" y="67"/>
                  </a:cubicBezTo>
                  <a:close/>
                  <a:moveTo>
                    <a:pt x="735" y="30"/>
                  </a:moveTo>
                  <a:cubicBezTo>
                    <a:pt x="734" y="28"/>
                    <a:pt x="732" y="28"/>
                    <a:pt x="731" y="30"/>
                  </a:cubicBezTo>
                  <a:cubicBezTo>
                    <a:pt x="720" y="40"/>
                    <a:pt x="720" y="40"/>
                    <a:pt x="720" y="40"/>
                  </a:cubicBezTo>
                  <a:cubicBezTo>
                    <a:pt x="720" y="40"/>
                    <a:pt x="720" y="40"/>
                    <a:pt x="720" y="40"/>
                  </a:cubicBezTo>
                  <a:cubicBezTo>
                    <a:pt x="699" y="62"/>
                    <a:pt x="699" y="62"/>
                    <a:pt x="699" y="62"/>
                  </a:cubicBezTo>
                  <a:cubicBezTo>
                    <a:pt x="697" y="63"/>
                    <a:pt x="697" y="65"/>
                    <a:pt x="699" y="66"/>
                  </a:cubicBezTo>
                  <a:cubicBezTo>
                    <a:pt x="699" y="67"/>
                    <a:pt x="700" y="67"/>
                    <a:pt x="701" y="67"/>
                  </a:cubicBezTo>
                  <a:cubicBezTo>
                    <a:pt x="702" y="67"/>
                    <a:pt x="702" y="67"/>
                    <a:pt x="703" y="66"/>
                  </a:cubicBezTo>
                  <a:cubicBezTo>
                    <a:pt x="712" y="57"/>
                    <a:pt x="712" y="57"/>
                    <a:pt x="712" y="57"/>
                  </a:cubicBezTo>
                  <a:cubicBezTo>
                    <a:pt x="712" y="57"/>
                    <a:pt x="712" y="57"/>
                    <a:pt x="712" y="57"/>
                  </a:cubicBezTo>
                  <a:cubicBezTo>
                    <a:pt x="714" y="55"/>
                    <a:pt x="714" y="55"/>
                    <a:pt x="714" y="55"/>
                  </a:cubicBezTo>
                  <a:cubicBezTo>
                    <a:pt x="717" y="52"/>
                    <a:pt x="717" y="52"/>
                    <a:pt x="717" y="52"/>
                  </a:cubicBezTo>
                  <a:cubicBezTo>
                    <a:pt x="717" y="52"/>
                    <a:pt x="717" y="52"/>
                    <a:pt x="717" y="52"/>
                  </a:cubicBezTo>
                  <a:cubicBezTo>
                    <a:pt x="735" y="34"/>
                    <a:pt x="735" y="34"/>
                    <a:pt x="735" y="34"/>
                  </a:cubicBezTo>
                  <a:cubicBezTo>
                    <a:pt x="736" y="33"/>
                    <a:pt x="736" y="31"/>
                    <a:pt x="735" y="30"/>
                  </a:cubicBezTo>
                  <a:close/>
                  <a:moveTo>
                    <a:pt x="751" y="17"/>
                  </a:moveTo>
                  <a:cubicBezTo>
                    <a:pt x="751" y="17"/>
                    <a:pt x="752" y="17"/>
                    <a:pt x="753" y="16"/>
                  </a:cubicBezTo>
                  <a:cubicBezTo>
                    <a:pt x="755" y="14"/>
                    <a:pt x="755" y="14"/>
                    <a:pt x="755" y="14"/>
                  </a:cubicBezTo>
                  <a:cubicBezTo>
                    <a:pt x="757" y="12"/>
                    <a:pt x="757" y="10"/>
                    <a:pt x="755" y="9"/>
                  </a:cubicBezTo>
                  <a:cubicBezTo>
                    <a:pt x="754" y="8"/>
                    <a:pt x="752" y="8"/>
                    <a:pt x="751" y="9"/>
                  </a:cubicBezTo>
                  <a:cubicBezTo>
                    <a:pt x="748" y="12"/>
                    <a:pt x="748" y="12"/>
                    <a:pt x="748" y="12"/>
                  </a:cubicBezTo>
                  <a:cubicBezTo>
                    <a:pt x="747" y="13"/>
                    <a:pt x="747" y="15"/>
                    <a:pt x="748" y="16"/>
                  </a:cubicBezTo>
                  <a:cubicBezTo>
                    <a:pt x="749" y="17"/>
                    <a:pt x="750" y="17"/>
                    <a:pt x="751" y="17"/>
                  </a:cubicBezTo>
                  <a:close/>
                  <a:moveTo>
                    <a:pt x="317" y="448"/>
                  </a:moveTo>
                  <a:cubicBezTo>
                    <a:pt x="316" y="447"/>
                    <a:pt x="314" y="447"/>
                    <a:pt x="312" y="448"/>
                  </a:cubicBezTo>
                  <a:cubicBezTo>
                    <a:pt x="305" y="455"/>
                    <a:pt x="305" y="455"/>
                    <a:pt x="305" y="455"/>
                  </a:cubicBezTo>
                  <a:cubicBezTo>
                    <a:pt x="305" y="455"/>
                    <a:pt x="305" y="455"/>
                    <a:pt x="305" y="455"/>
                  </a:cubicBezTo>
                  <a:cubicBezTo>
                    <a:pt x="305" y="455"/>
                    <a:pt x="305" y="456"/>
                    <a:pt x="305" y="456"/>
                  </a:cubicBezTo>
                  <a:cubicBezTo>
                    <a:pt x="303" y="458"/>
                    <a:pt x="303" y="458"/>
                    <a:pt x="303" y="458"/>
                  </a:cubicBezTo>
                  <a:cubicBezTo>
                    <a:pt x="302" y="459"/>
                    <a:pt x="302" y="461"/>
                    <a:pt x="303" y="462"/>
                  </a:cubicBezTo>
                  <a:cubicBezTo>
                    <a:pt x="303" y="463"/>
                    <a:pt x="304" y="463"/>
                    <a:pt x="305" y="463"/>
                  </a:cubicBezTo>
                  <a:cubicBezTo>
                    <a:pt x="306" y="463"/>
                    <a:pt x="306" y="463"/>
                    <a:pt x="307" y="462"/>
                  </a:cubicBezTo>
                  <a:cubicBezTo>
                    <a:pt x="309" y="460"/>
                    <a:pt x="309" y="460"/>
                    <a:pt x="309" y="460"/>
                  </a:cubicBezTo>
                  <a:cubicBezTo>
                    <a:pt x="309" y="460"/>
                    <a:pt x="309" y="460"/>
                    <a:pt x="309" y="460"/>
                  </a:cubicBezTo>
                  <a:cubicBezTo>
                    <a:pt x="309" y="460"/>
                    <a:pt x="310" y="459"/>
                    <a:pt x="310" y="459"/>
                  </a:cubicBezTo>
                  <a:cubicBezTo>
                    <a:pt x="317" y="452"/>
                    <a:pt x="317" y="452"/>
                    <a:pt x="317" y="452"/>
                  </a:cubicBezTo>
                  <a:cubicBezTo>
                    <a:pt x="318" y="451"/>
                    <a:pt x="318" y="449"/>
                    <a:pt x="317" y="448"/>
                  </a:cubicBezTo>
                  <a:close/>
                  <a:moveTo>
                    <a:pt x="359" y="401"/>
                  </a:moveTo>
                  <a:cubicBezTo>
                    <a:pt x="357" y="403"/>
                    <a:pt x="357" y="403"/>
                    <a:pt x="357" y="403"/>
                  </a:cubicBezTo>
                  <a:cubicBezTo>
                    <a:pt x="356" y="404"/>
                    <a:pt x="356" y="406"/>
                    <a:pt x="357" y="407"/>
                  </a:cubicBezTo>
                  <a:cubicBezTo>
                    <a:pt x="358" y="408"/>
                    <a:pt x="359" y="408"/>
                    <a:pt x="360" y="408"/>
                  </a:cubicBezTo>
                  <a:cubicBezTo>
                    <a:pt x="360" y="408"/>
                    <a:pt x="361" y="408"/>
                    <a:pt x="362" y="407"/>
                  </a:cubicBezTo>
                  <a:cubicBezTo>
                    <a:pt x="364" y="405"/>
                    <a:pt x="364" y="405"/>
                    <a:pt x="364" y="405"/>
                  </a:cubicBezTo>
                  <a:cubicBezTo>
                    <a:pt x="365" y="404"/>
                    <a:pt x="365" y="402"/>
                    <a:pt x="364" y="401"/>
                  </a:cubicBezTo>
                  <a:cubicBezTo>
                    <a:pt x="362" y="400"/>
                    <a:pt x="360" y="400"/>
                    <a:pt x="359" y="401"/>
                  </a:cubicBezTo>
                  <a:close/>
                  <a:moveTo>
                    <a:pt x="322" y="457"/>
                  </a:moveTo>
                  <a:cubicBezTo>
                    <a:pt x="321" y="456"/>
                    <a:pt x="319" y="456"/>
                    <a:pt x="317" y="457"/>
                  </a:cubicBezTo>
                  <a:cubicBezTo>
                    <a:pt x="311" y="463"/>
                    <a:pt x="311" y="463"/>
                    <a:pt x="311" y="463"/>
                  </a:cubicBezTo>
                  <a:cubicBezTo>
                    <a:pt x="310" y="465"/>
                    <a:pt x="310" y="467"/>
                    <a:pt x="311" y="468"/>
                  </a:cubicBezTo>
                  <a:cubicBezTo>
                    <a:pt x="312" y="468"/>
                    <a:pt x="312" y="469"/>
                    <a:pt x="313" y="469"/>
                  </a:cubicBezTo>
                  <a:cubicBezTo>
                    <a:pt x="314" y="469"/>
                    <a:pt x="315" y="468"/>
                    <a:pt x="315" y="468"/>
                  </a:cubicBezTo>
                  <a:cubicBezTo>
                    <a:pt x="322" y="461"/>
                    <a:pt x="322" y="461"/>
                    <a:pt x="322" y="461"/>
                  </a:cubicBezTo>
                  <a:cubicBezTo>
                    <a:pt x="323" y="460"/>
                    <a:pt x="323" y="458"/>
                    <a:pt x="322" y="457"/>
                  </a:cubicBezTo>
                  <a:close/>
                  <a:moveTo>
                    <a:pt x="385" y="389"/>
                  </a:moveTo>
                  <a:cubicBezTo>
                    <a:pt x="381" y="394"/>
                    <a:pt x="381" y="394"/>
                    <a:pt x="381" y="394"/>
                  </a:cubicBezTo>
                  <a:cubicBezTo>
                    <a:pt x="379" y="395"/>
                    <a:pt x="379" y="397"/>
                    <a:pt x="380" y="398"/>
                  </a:cubicBezTo>
                  <a:cubicBezTo>
                    <a:pt x="379" y="397"/>
                    <a:pt x="377" y="397"/>
                    <a:pt x="376" y="398"/>
                  </a:cubicBezTo>
                  <a:cubicBezTo>
                    <a:pt x="373" y="401"/>
                    <a:pt x="373" y="401"/>
                    <a:pt x="373" y="401"/>
                  </a:cubicBezTo>
                  <a:cubicBezTo>
                    <a:pt x="372" y="402"/>
                    <a:pt x="372" y="404"/>
                    <a:pt x="373" y="405"/>
                  </a:cubicBezTo>
                  <a:cubicBezTo>
                    <a:pt x="374" y="406"/>
                    <a:pt x="375" y="406"/>
                    <a:pt x="376" y="406"/>
                  </a:cubicBezTo>
                  <a:cubicBezTo>
                    <a:pt x="376" y="406"/>
                    <a:pt x="377" y="406"/>
                    <a:pt x="378" y="405"/>
                  </a:cubicBezTo>
                  <a:cubicBezTo>
                    <a:pt x="381" y="402"/>
                    <a:pt x="381" y="402"/>
                    <a:pt x="381" y="402"/>
                  </a:cubicBezTo>
                  <a:cubicBezTo>
                    <a:pt x="382" y="401"/>
                    <a:pt x="382" y="400"/>
                    <a:pt x="381" y="398"/>
                  </a:cubicBezTo>
                  <a:cubicBezTo>
                    <a:pt x="381" y="399"/>
                    <a:pt x="382" y="399"/>
                    <a:pt x="383" y="399"/>
                  </a:cubicBezTo>
                  <a:cubicBezTo>
                    <a:pt x="384" y="399"/>
                    <a:pt x="384" y="399"/>
                    <a:pt x="385" y="398"/>
                  </a:cubicBezTo>
                  <a:cubicBezTo>
                    <a:pt x="390" y="394"/>
                    <a:pt x="390" y="394"/>
                    <a:pt x="390" y="394"/>
                  </a:cubicBezTo>
                  <a:cubicBezTo>
                    <a:pt x="391" y="392"/>
                    <a:pt x="391" y="390"/>
                    <a:pt x="390" y="389"/>
                  </a:cubicBezTo>
                  <a:cubicBezTo>
                    <a:pt x="388" y="388"/>
                    <a:pt x="386" y="388"/>
                    <a:pt x="385" y="389"/>
                  </a:cubicBezTo>
                  <a:close/>
                  <a:moveTo>
                    <a:pt x="401" y="396"/>
                  </a:moveTo>
                  <a:cubicBezTo>
                    <a:pt x="402" y="395"/>
                    <a:pt x="402" y="393"/>
                    <a:pt x="401" y="392"/>
                  </a:cubicBezTo>
                  <a:cubicBezTo>
                    <a:pt x="400" y="391"/>
                    <a:pt x="398" y="391"/>
                    <a:pt x="397" y="392"/>
                  </a:cubicBezTo>
                  <a:cubicBezTo>
                    <a:pt x="385" y="403"/>
                    <a:pt x="385" y="403"/>
                    <a:pt x="385" y="403"/>
                  </a:cubicBezTo>
                  <a:cubicBezTo>
                    <a:pt x="384" y="404"/>
                    <a:pt x="384" y="406"/>
                    <a:pt x="385" y="407"/>
                  </a:cubicBezTo>
                  <a:cubicBezTo>
                    <a:pt x="386" y="408"/>
                    <a:pt x="387" y="408"/>
                    <a:pt x="387" y="408"/>
                  </a:cubicBezTo>
                  <a:cubicBezTo>
                    <a:pt x="388" y="408"/>
                    <a:pt x="389" y="408"/>
                    <a:pt x="390" y="407"/>
                  </a:cubicBezTo>
                  <a:lnTo>
                    <a:pt x="401" y="396"/>
                  </a:lnTo>
                  <a:close/>
                  <a:moveTo>
                    <a:pt x="702" y="95"/>
                  </a:moveTo>
                  <a:cubicBezTo>
                    <a:pt x="704" y="93"/>
                    <a:pt x="704" y="91"/>
                    <a:pt x="702" y="90"/>
                  </a:cubicBezTo>
                  <a:cubicBezTo>
                    <a:pt x="701" y="89"/>
                    <a:pt x="699" y="89"/>
                    <a:pt x="698" y="90"/>
                  </a:cubicBezTo>
                  <a:cubicBezTo>
                    <a:pt x="693" y="95"/>
                    <a:pt x="693" y="95"/>
                    <a:pt x="693" y="95"/>
                  </a:cubicBezTo>
                  <a:cubicBezTo>
                    <a:pt x="692" y="96"/>
                    <a:pt x="692" y="98"/>
                    <a:pt x="693" y="99"/>
                  </a:cubicBezTo>
                  <a:cubicBezTo>
                    <a:pt x="694" y="100"/>
                    <a:pt x="695" y="100"/>
                    <a:pt x="696" y="100"/>
                  </a:cubicBezTo>
                  <a:cubicBezTo>
                    <a:pt x="696" y="100"/>
                    <a:pt x="697" y="100"/>
                    <a:pt x="698" y="99"/>
                  </a:cubicBezTo>
                  <a:lnTo>
                    <a:pt x="702" y="95"/>
                  </a:lnTo>
                  <a:close/>
                  <a:moveTo>
                    <a:pt x="326" y="471"/>
                  </a:moveTo>
                  <a:cubicBezTo>
                    <a:pt x="332" y="465"/>
                    <a:pt x="332" y="465"/>
                    <a:pt x="332" y="465"/>
                  </a:cubicBezTo>
                  <a:cubicBezTo>
                    <a:pt x="333" y="464"/>
                    <a:pt x="333" y="462"/>
                    <a:pt x="332" y="461"/>
                  </a:cubicBezTo>
                  <a:cubicBezTo>
                    <a:pt x="331" y="460"/>
                    <a:pt x="329" y="460"/>
                    <a:pt x="327" y="461"/>
                  </a:cubicBezTo>
                  <a:cubicBezTo>
                    <a:pt x="321" y="467"/>
                    <a:pt x="321" y="467"/>
                    <a:pt x="321" y="467"/>
                  </a:cubicBezTo>
                  <a:cubicBezTo>
                    <a:pt x="320" y="468"/>
                    <a:pt x="320" y="470"/>
                    <a:pt x="321" y="471"/>
                  </a:cubicBezTo>
                  <a:cubicBezTo>
                    <a:pt x="322" y="472"/>
                    <a:pt x="323" y="472"/>
                    <a:pt x="323" y="472"/>
                  </a:cubicBezTo>
                  <a:cubicBezTo>
                    <a:pt x="324" y="472"/>
                    <a:pt x="325" y="472"/>
                    <a:pt x="326" y="471"/>
                  </a:cubicBezTo>
                  <a:close/>
                  <a:moveTo>
                    <a:pt x="341" y="468"/>
                  </a:moveTo>
                  <a:cubicBezTo>
                    <a:pt x="342" y="468"/>
                    <a:pt x="343" y="468"/>
                    <a:pt x="344" y="467"/>
                  </a:cubicBezTo>
                  <a:cubicBezTo>
                    <a:pt x="348" y="464"/>
                    <a:pt x="348" y="464"/>
                    <a:pt x="348" y="464"/>
                  </a:cubicBezTo>
                  <a:cubicBezTo>
                    <a:pt x="349" y="462"/>
                    <a:pt x="349" y="460"/>
                    <a:pt x="348" y="459"/>
                  </a:cubicBezTo>
                  <a:cubicBezTo>
                    <a:pt x="346" y="458"/>
                    <a:pt x="344" y="458"/>
                    <a:pt x="343" y="459"/>
                  </a:cubicBezTo>
                  <a:cubicBezTo>
                    <a:pt x="339" y="463"/>
                    <a:pt x="339" y="463"/>
                    <a:pt x="339" y="463"/>
                  </a:cubicBezTo>
                  <a:cubicBezTo>
                    <a:pt x="338" y="464"/>
                    <a:pt x="338" y="466"/>
                    <a:pt x="339" y="467"/>
                  </a:cubicBezTo>
                  <a:cubicBezTo>
                    <a:pt x="340" y="468"/>
                    <a:pt x="341" y="468"/>
                    <a:pt x="341" y="468"/>
                  </a:cubicBezTo>
                  <a:close/>
                  <a:moveTo>
                    <a:pt x="698" y="108"/>
                  </a:moveTo>
                  <a:cubicBezTo>
                    <a:pt x="699" y="109"/>
                    <a:pt x="700" y="109"/>
                    <a:pt x="701" y="109"/>
                  </a:cubicBezTo>
                  <a:cubicBezTo>
                    <a:pt x="701" y="109"/>
                    <a:pt x="702" y="109"/>
                    <a:pt x="703" y="108"/>
                  </a:cubicBezTo>
                  <a:cubicBezTo>
                    <a:pt x="716" y="96"/>
                    <a:pt x="716" y="96"/>
                    <a:pt x="716" y="96"/>
                  </a:cubicBezTo>
                  <a:cubicBezTo>
                    <a:pt x="717" y="94"/>
                    <a:pt x="717" y="92"/>
                    <a:pt x="716" y="91"/>
                  </a:cubicBezTo>
                  <a:cubicBezTo>
                    <a:pt x="714" y="90"/>
                    <a:pt x="712" y="90"/>
                    <a:pt x="711" y="91"/>
                  </a:cubicBezTo>
                  <a:cubicBezTo>
                    <a:pt x="698" y="104"/>
                    <a:pt x="698" y="104"/>
                    <a:pt x="698" y="104"/>
                  </a:cubicBezTo>
                  <a:cubicBezTo>
                    <a:pt x="697" y="105"/>
                    <a:pt x="697" y="107"/>
                    <a:pt x="698" y="108"/>
                  </a:cubicBezTo>
                  <a:close/>
                  <a:moveTo>
                    <a:pt x="410" y="401"/>
                  </a:moveTo>
                  <a:cubicBezTo>
                    <a:pt x="411" y="400"/>
                    <a:pt x="411" y="398"/>
                    <a:pt x="410" y="397"/>
                  </a:cubicBezTo>
                  <a:cubicBezTo>
                    <a:pt x="409" y="396"/>
                    <a:pt x="407" y="396"/>
                    <a:pt x="406" y="397"/>
                  </a:cubicBezTo>
                  <a:cubicBezTo>
                    <a:pt x="402" y="401"/>
                    <a:pt x="402" y="401"/>
                    <a:pt x="402" y="401"/>
                  </a:cubicBezTo>
                  <a:cubicBezTo>
                    <a:pt x="400" y="402"/>
                    <a:pt x="400" y="404"/>
                    <a:pt x="402" y="405"/>
                  </a:cubicBezTo>
                  <a:cubicBezTo>
                    <a:pt x="402" y="406"/>
                    <a:pt x="403" y="406"/>
                    <a:pt x="404" y="406"/>
                  </a:cubicBezTo>
                  <a:cubicBezTo>
                    <a:pt x="405" y="406"/>
                    <a:pt x="405" y="406"/>
                    <a:pt x="406" y="405"/>
                  </a:cubicBezTo>
                  <a:lnTo>
                    <a:pt x="410" y="401"/>
                  </a:lnTo>
                  <a:close/>
                  <a:moveTo>
                    <a:pt x="332" y="471"/>
                  </a:moveTo>
                  <a:cubicBezTo>
                    <a:pt x="329" y="474"/>
                    <a:pt x="329" y="474"/>
                    <a:pt x="329" y="474"/>
                  </a:cubicBezTo>
                  <a:cubicBezTo>
                    <a:pt x="327" y="475"/>
                    <a:pt x="327" y="477"/>
                    <a:pt x="329" y="478"/>
                  </a:cubicBezTo>
                  <a:cubicBezTo>
                    <a:pt x="329" y="479"/>
                    <a:pt x="330" y="479"/>
                    <a:pt x="331" y="479"/>
                  </a:cubicBezTo>
                  <a:cubicBezTo>
                    <a:pt x="332" y="479"/>
                    <a:pt x="332" y="479"/>
                    <a:pt x="333" y="478"/>
                  </a:cubicBezTo>
                  <a:cubicBezTo>
                    <a:pt x="336" y="475"/>
                    <a:pt x="336" y="475"/>
                    <a:pt x="336" y="475"/>
                  </a:cubicBezTo>
                  <a:cubicBezTo>
                    <a:pt x="337" y="474"/>
                    <a:pt x="337" y="472"/>
                    <a:pt x="336" y="471"/>
                  </a:cubicBezTo>
                  <a:cubicBezTo>
                    <a:pt x="335" y="469"/>
                    <a:pt x="333" y="469"/>
                    <a:pt x="332" y="471"/>
                  </a:cubicBezTo>
                  <a:close/>
                  <a:moveTo>
                    <a:pt x="346" y="478"/>
                  </a:moveTo>
                  <a:cubicBezTo>
                    <a:pt x="347" y="478"/>
                    <a:pt x="348" y="477"/>
                    <a:pt x="348" y="477"/>
                  </a:cubicBezTo>
                  <a:cubicBezTo>
                    <a:pt x="359" y="466"/>
                    <a:pt x="359" y="466"/>
                    <a:pt x="359" y="466"/>
                  </a:cubicBezTo>
                  <a:cubicBezTo>
                    <a:pt x="361" y="464"/>
                    <a:pt x="361" y="464"/>
                    <a:pt x="361" y="464"/>
                  </a:cubicBezTo>
                  <a:cubicBezTo>
                    <a:pt x="363" y="462"/>
                    <a:pt x="363" y="462"/>
                    <a:pt x="363" y="462"/>
                  </a:cubicBezTo>
                  <a:cubicBezTo>
                    <a:pt x="363" y="462"/>
                    <a:pt x="363" y="462"/>
                    <a:pt x="363" y="462"/>
                  </a:cubicBezTo>
                  <a:cubicBezTo>
                    <a:pt x="367" y="458"/>
                    <a:pt x="367" y="458"/>
                    <a:pt x="367" y="458"/>
                  </a:cubicBezTo>
                  <a:cubicBezTo>
                    <a:pt x="374" y="451"/>
                    <a:pt x="374" y="451"/>
                    <a:pt x="374" y="451"/>
                  </a:cubicBezTo>
                  <a:cubicBezTo>
                    <a:pt x="375" y="451"/>
                    <a:pt x="375" y="450"/>
                    <a:pt x="375" y="449"/>
                  </a:cubicBezTo>
                  <a:cubicBezTo>
                    <a:pt x="375" y="448"/>
                    <a:pt x="375" y="447"/>
                    <a:pt x="374" y="447"/>
                  </a:cubicBezTo>
                  <a:cubicBezTo>
                    <a:pt x="373" y="445"/>
                    <a:pt x="371" y="445"/>
                    <a:pt x="370" y="447"/>
                  </a:cubicBezTo>
                  <a:cubicBezTo>
                    <a:pt x="352" y="464"/>
                    <a:pt x="352" y="464"/>
                    <a:pt x="352" y="464"/>
                  </a:cubicBezTo>
                  <a:cubicBezTo>
                    <a:pt x="352" y="464"/>
                    <a:pt x="352" y="464"/>
                    <a:pt x="352" y="464"/>
                  </a:cubicBezTo>
                  <a:cubicBezTo>
                    <a:pt x="351" y="465"/>
                    <a:pt x="351" y="465"/>
                    <a:pt x="351" y="465"/>
                  </a:cubicBezTo>
                  <a:cubicBezTo>
                    <a:pt x="351" y="465"/>
                    <a:pt x="351" y="465"/>
                    <a:pt x="351" y="465"/>
                  </a:cubicBezTo>
                  <a:cubicBezTo>
                    <a:pt x="344" y="472"/>
                    <a:pt x="344" y="472"/>
                    <a:pt x="344" y="472"/>
                  </a:cubicBezTo>
                  <a:cubicBezTo>
                    <a:pt x="343" y="474"/>
                    <a:pt x="343" y="475"/>
                    <a:pt x="344" y="477"/>
                  </a:cubicBezTo>
                  <a:cubicBezTo>
                    <a:pt x="345" y="477"/>
                    <a:pt x="345" y="478"/>
                    <a:pt x="346" y="478"/>
                  </a:cubicBezTo>
                  <a:close/>
                  <a:moveTo>
                    <a:pt x="731" y="94"/>
                  </a:moveTo>
                  <a:cubicBezTo>
                    <a:pt x="731" y="94"/>
                    <a:pt x="731" y="94"/>
                    <a:pt x="732" y="93"/>
                  </a:cubicBezTo>
                  <a:cubicBezTo>
                    <a:pt x="733" y="92"/>
                    <a:pt x="733" y="92"/>
                    <a:pt x="733" y="92"/>
                  </a:cubicBezTo>
                  <a:cubicBezTo>
                    <a:pt x="734" y="91"/>
                    <a:pt x="734" y="89"/>
                    <a:pt x="733" y="88"/>
                  </a:cubicBezTo>
                  <a:cubicBezTo>
                    <a:pt x="732" y="87"/>
                    <a:pt x="730" y="87"/>
                    <a:pt x="728" y="88"/>
                  </a:cubicBezTo>
                  <a:cubicBezTo>
                    <a:pt x="727" y="89"/>
                    <a:pt x="727" y="89"/>
                    <a:pt x="727" y="89"/>
                  </a:cubicBezTo>
                  <a:cubicBezTo>
                    <a:pt x="727" y="89"/>
                    <a:pt x="727" y="89"/>
                    <a:pt x="727" y="90"/>
                  </a:cubicBezTo>
                  <a:cubicBezTo>
                    <a:pt x="727" y="90"/>
                    <a:pt x="727" y="90"/>
                    <a:pt x="726" y="90"/>
                  </a:cubicBezTo>
                  <a:cubicBezTo>
                    <a:pt x="711" y="106"/>
                    <a:pt x="711" y="106"/>
                    <a:pt x="711" y="106"/>
                  </a:cubicBezTo>
                  <a:cubicBezTo>
                    <a:pt x="710" y="107"/>
                    <a:pt x="710" y="109"/>
                    <a:pt x="711" y="110"/>
                  </a:cubicBezTo>
                  <a:cubicBezTo>
                    <a:pt x="711" y="110"/>
                    <a:pt x="712" y="111"/>
                    <a:pt x="713" y="111"/>
                  </a:cubicBezTo>
                  <a:cubicBezTo>
                    <a:pt x="714" y="111"/>
                    <a:pt x="715" y="110"/>
                    <a:pt x="715" y="110"/>
                  </a:cubicBezTo>
                  <a:cubicBezTo>
                    <a:pt x="731" y="94"/>
                    <a:pt x="731" y="94"/>
                    <a:pt x="731" y="94"/>
                  </a:cubicBezTo>
                  <a:cubicBezTo>
                    <a:pt x="731" y="94"/>
                    <a:pt x="731" y="94"/>
                    <a:pt x="731" y="94"/>
                  </a:cubicBezTo>
                  <a:close/>
                  <a:moveTo>
                    <a:pt x="418" y="407"/>
                  </a:moveTo>
                  <a:cubicBezTo>
                    <a:pt x="422" y="403"/>
                    <a:pt x="422" y="403"/>
                    <a:pt x="422" y="403"/>
                  </a:cubicBezTo>
                  <a:cubicBezTo>
                    <a:pt x="423" y="402"/>
                    <a:pt x="423" y="400"/>
                    <a:pt x="422" y="399"/>
                  </a:cubicBezTo>
                  <a:cubicBezTo>
                    <a:pt x="421" y="397"/>
                    <a:pt x="419" y="397"/>
                    <a:pt x="418" y="399"/>
                  </a:cubicBezTo>
                  <a:cubicBezTo>
                    <a:pt x="414" y="402"/>
                    <a:pt x="414" y="402"/>
                    <a:pt x="414" y="402"/>
                  </a:cubicBezTo>
                  <a:cubicBezTo>
                    <a:pt x="413" y="403"/>
                    <a:pt x="413" y="405"/>
                    <a:pt x="414" y="407"/>
                  </a:cubicBezTo>
                  <a:cubicBezTo>
                    <a:pt x="415" y="407"/>
                    <a:pt x="415" y="407"/>
                    <a:pt x="416" y="407"/>
                  </a:cubicBezTo>
                  <a:cubicBezTo>
                    <a:pt x="417" y="407"/>
                    <a:pt x="418" y="407"/>
                    <a:pt x="418" y="407"/>
                  </a:cubicBezTo>
                  <a:close/>
                  <a:moveTo>
                    <a:pt x="383" y="448"/>
                  </a:moveTo>
                  <a:cubicBezTo>
                    <a:pt x="347" y="483"/>
                    <a:pt x="347" y="483"/>
                    <a:pt x="347" y="483"/>
                  </a:cubicBezTo>
                  <a:cubicBezTo>
                    <a:pt x="346" y="484"/>
                    <a:pt x="346" y="486"/>
                    <a:pt x="347" y="488"/>
                  </a:cubicBezTo>
                  <a:cubicBezTo>
                    <a:pt x="348" y="488"/>
                    <a:pt x="348" y="488"/>
                    <a:pt x="349" y="488"/>
                  </a:cubicBezTo>
                  <a:cubicBezTo>
                    <a:pt x="350" y="488"/>
                    <a:pt x="351" y="488"/>
                    <a:pt x="351" y="488"/>
                  </a:cubicBezTo>
                  <a:cubicBezTo>
                    <a:pt x="387" y="452"/>
                    <a:pt x="387" y="452"/>
                    <a:pt x="387" y="452"/>
                  </a:cubicBezTo>
                  <a:cubicBezTo>
                    <a:pt x="388" y="451"/>
                    <a:pt x="388" y="449"/>
                    <a:pt x="387" y="448"/>
                  </a:cubicBezTo>
                  <a:cubicBezTo>
                    <a:pt x="386" y="447"/>
                    <a:pt x="384" y="447"/>
                    <a:pt x="383" y="448"/>
                  </a:cubicBezTo>
                  <a:close/>
                  <a:moveTo>
                    <a:pt x="737" y="93"/>
                  </a:moveTo>
                  <a:cubicBezTo>
                    <a:pt x="726" y="104"/>
                    <a:pt x="726" y="104"/>
                    <a:pt x="726" y="104"/>
                  </a:cubicBezTo>
                  <a:cubicBezTo>
                    <a:pt x="725" y="105"/>
                    <a:pt x="725" y="107"/>
                    <a:pt x="726" y="109"/>
                  </a:cubicBezTo>
                  <a:cubicBezTo>
                    <a:pt x="727" y="109"/>
                    <a:pt x="727" y="110"/>
                    <a:pt x="728" y="110"/>
                  </a:cubicBezTo>
                  <a:cubicBezTo>
                    <a:pt x="729" y="110"/>
                    <a:pt x="730" y="109"/>
                    <a:pt x="730" y="109"/>
                  </a:cubicBezTo>
                  <a:cubicBezTo>
                    <a:pt x="741" y="98"/>
                    <a:pt x="741" y="98"/>
                    <a:pt x="741" y="98"/>
                  </a:cubicBezTo>
                  <a:cubicBezTo>
                    <a:pt x="743" y="96"/>
                    <a:pt x="743" y="94"/>
                    <a:pt x="741" y="93"/>
                  </a:cubicBezTo>
                  <a:cubicBezTo>
                    <a:pt x="740" y="92"/>
                    <a:pt x="738" y="92"/>
                    <a:pt x="737" y="93"/>
                  </a:cubicBezTo>
                  <a:close/>
                  <a:moveTo>
                    <a:pt x="347" y="505"/>
                  </a:moveTo>
                  <a:cubicBezTo>
                    <a:pt x="347" y="505"/>
                    <a:pt x="348" y="505"/>
                    <a:pt x="349" y="504"/>
                  </a:cubicBezTo>
                  <a:cubicBezTo>
                    <a:pt x="403" y="450"/>
                    <a:pt x="403" y="450"/>
                    <a:pt x="403" y="450"/>
                  </a:cubicBezTo>
                  <a:cubicBezTo>
                    <a:pt x="404" y="449"/>
                    <a:pt x="404" y="447"/>
                    <a:pt x="403" y="446"/>
                  </a:cubicBezTo>
                  <a:cubicBezTo>
                    <a:pt x="402" y="445"/>
                    <a:pt x="400" y="445"/>
                    <a:pt x="399" y="446"/>
                  </a:cubicBezTo>
                  <a:cubicBezTo>
                    <a:pt x="344" y="500"/>
                    <a:pt x="344" y="500"/>
                    <a:pt x="344" y="500"/>
                  </a:cubicBezTo>
                  <a:cubicBezTo>
                    <a:pt x="343" y="501"/>
                    <a:pt x="343" y="503"/>
                    <a:pt x="344" y="504"/>
                  </a:cubicBezTo>
                  <a:cubicBezTo>
                    <a:pt x="345" y="505"/>
                    <a:pt x="346" y="505"/>
                    <a:pt x="347" y="505"/>
                  </a:cubicBezTo>
                  <a:close/>
                  <a:moveTo>
                    <a:pt x="326" y="540"/>
                  </a:moveTo>
                  <a:cubicBezTo>
                    <a:pt x="327" y="540"/>
                    <a:pt x="327" y="540"/>
                    <a:pt x="328" y="539"/>
                  </a:cubicBezTo>
                  <a:cubicBezTo>
                    <a:pt x="411" y="456"/>
                    <a:pt x="411" y="456"/>
                    <a:pt x="411" y="456"/>
                  </a:cubicBezTo>
                  <a:cubicBezTo>
                    <a:pt x="413" y="454"/>
                    <a:pt x="413" y="452"/>
                    <a:pt x="411" y="451"/>
                  </a:cubicBezTo>
                  <a:cubicBezTo>
                    <a:pt x="410" y="450"/>
                    <a:pt x="408" y="450"/>
                    <a:pt x="407" y="451"/>
                  </a:cubicBezTo>
                  <a:cubicBezTo>
                    <a:pt x="324" y="535"/>
                    <a:pt x="324" y="535"/>
                    <a:pt x="324" y="535"/>
                  </a:cubicBezTo>
                  <a:cubicBezTo>
                    <a:pt x="322" y="536"/>
                    <a:pt x="322" y="538"/>
                    <a:pt x="324" y="539"/>
                  </a:cubicBezTo>
                  <a:cubicBezTo>
                    <a:pt x="324" y="540"/>
                    <a:pt x="325" y="540"/>
                    <a:pt x="326" y="540"/>
                  </a:cubicBezTo>
                  <a:close/>
                  <a:moveTo>
                    <a:pt x="851" y="29"/>
                  </a:moveTo>
                  <a:cubicBezTo>
                    <a:pt x="852" y="29"/>
                    <a:pt x="852" y="29"/>
                    <a:pt x="853" y="28"/>
                  </a:cubicBezTo>
                  <a:cubicBezTo>
                    <a:pt x="855" y="26"/>
                    <a:pt x="855" y="26"/>
                    <a:pt x="855" y="26"/>
                  </a:cubicBezTo>
                  <a:cubicBezTo>
                    <a:pt x="855" y="26"/>
                    <a:pt x="855" y="25"/>
                    <a:pt x="856" y="25"/>
                  </a:cubicBezTo>
                  <a:cubicBezTo>
                    <a:pt x="856" y="25"/>
                    <a:pt x="856" y="25"/>
                    <a:pt x="856" y="25"/>
                  </a:cubicBezTo>
                  <a:cubicBezTo>
                    <a:pt x="859" y="22"/>
                    <a:pt x="859" y="22"/>
                    <a:pt x="859" y="22"/>
                  </a:cubicBezTo>
                  <a:cubicBezTo>
                    <a:pt x="860" y="21"/>
                    <a:pt x="860" y="19"/>
                    <a:pt x="859" y="18"/>
                  </a:cubicBezTo>
                  <a:cubicBezTo>
                    <a:pt x="857" y="17"/>
                    <a:pt x="855" y="17"/>
                    <a:pt x="854" y="18"/>
                  </a:cubicBezTo>
                  <a:cubicBezTo>
                    <a:pt x="852" y="20"/>
                    <a:pt x="852" y="20"/>
                    <a:pt x="852" y="20"/>
                  </a:cubicBezTo>
                  <a:cubicBezTo>
                    <a:pt x="852" y="20"/>
                    <a:pt x="852" y="21"/>
                    <a:pt x="851" y="21"/>
                  </a:cubicBezTo>
                  <a:cubicBezTo>
                    <a:pt x="851" y="21"/>
                    <a:pt x="851" y="21"/>
                    <a:pt x="851" y="22"/>
                  </a:cubicBezTo>
                  <a:cubicBezTo>
                    <a:pt x="849" y="24"/>
                    <a:pt x="849" y="24"/>
                    <a:pt x="849" y="24"/>
                  </a:cubicBezTo>
                  <a:cubicBezTo>
                    <a:pt x="847" y="25"/>
                    <a:pt x="847" y="27"/>
                    <a:pt x="849" y="28"/>
                  </a:cubicBezTo>
                  <a:cubicBezTo>
                    <a:pt x="849" y="29"/>
                    <a:pt x="850" y="29"/>
                    <a:pt x="851" y="29"/>
                  </a:cubicBezTo>
                  <a:close/>
                  <a:moveTo>
                    <a:pt x="324" y="552"/>
                  </a:moveTo>
                  <a:cubicBezTo>
                    <a:pt x="325" y="553"/>
                    <a:pt x="326" y="553"/>
                    <a:pt x="327" y="553"/>
                  </a:cubicBezTo>
                  <a:cubicBezTo>
                    <a:pt x="327" y="553"/>
                    <a:pt x="328" y="553"/>
                    <a:pt x="329" y="552"/>
                  </a:cubicBezTo>
                  <a:cubicBezTo>
                    <a:pt x="423" y="458"/>
                    <a:pt x="423" y="458"/>
                    <a:pt x="423" y="458"/>
                  </a:cubicBezTo>
                  <a:cubicBezTo>
                    <a:pt x="425" y="456"/>
                    <a:pt x="425" y="454"/>
                    <a:pt x="423" y="453"/>
                  </a:cubicBezTo>
                  <a:cubicBezTo>
                    <a:pt x="422" y="452"/>
                    <a:pt x="420" y="452"/>
                    <a:pt x="419" y="453"/>
                  </a:cubicBezTo>
                  <a:cubicBezTo>
                    <a:pt x="324" y="548"/>
                    <a:pt x="324" y="548"/>
                    <a:pt x="324" y="548"/>
                  </a:cubicBezTo>
                  <a:cubicBezTo>
                    <a:pt x="323" y="549"/>
                    <a:pt x="323" y="551"/>
                    <a:pt x="324" y="552"/>
                  </a:cubicBezTo>
                  <a:close/>
                  <a:moveTo>
                    <a:pt x="855" y="35"/>
                  </a:moveTo>
                  <a:cubicBezTo>
                    <a:pt x="856" y="36"/>
                    <a:pt x="857" y="36"/>
                    <a:pt x="858" y="36"/>
                  </a:cubicBezTo>
                  <a:cubicBezTo>
                    <a:pt x="858" y="36"/>
                    <a:pt x="859" y="36"/>
                    <a:pt x="860" y="35"/>
                  </a:cubicBezTo>
                  <a:cubicBezTo>
                    <a:pt x="870" y="25"/>
                    <a:pt x="870" y="25"/>
                    <a:pt x="870" y="25"/>
                  </a:cubicBezTo>
                  <a:cubicBezTo>
                    <a:pt x="871" y="24"/>
                    <a:pt x="871" y="24"/>
                    <a:pt x="871" y="23"/>
                  </a:cubicBezTo>
                  <a:cubicBezTo>
                    <a:pt x="871" y="23"/>
                    <a:pt x="872" y="23"/>
                    <a:pt x="872" y="23"/>
                  </a:cubicBezTo>
                  <a:cubicBezTo>
                    <a:pt x="875" y="20"/>
                    <a:pt x="875" y="20"/>
                    <a:pt x="875" y="20"/>
                  </a:cubicBezTo>
                  <a:cubicBezTo>
                    <a:pt x="876" y="19"/>
                    <a:pt x="876" y="17"/>
                    <a:pt x="875" y="16"/>
                  </a:cubicBezTo>
                  <a:cubicBezTo>
                    <a:pt x="874" y="15"/>
                    <a:pt x="872" y="15"/>
                    <a:pt x="870" y="16"/>
                  </a:cubicBezTo>
                  <a:cubicBezTo>
                    <a:pt x="868" y="18"/>
                    <a:pt x="868" y="18"/>
                    <a:pt x="868" y="18"/>
                  </a:cubicBezTo>
                  <a:cubicBezTo>
                    <a:pt x="867" y="19"/>
                    <a:pt x="867" y="19"/>
                    <a:pt x="867" y="20"/>
                  </a:cubicBezTo>
                  <a:cubicBezTo>
                    <a:pt x="867" y="20"/>
                    <a:pt x="866" y="20"/>
                    <a:pt x="866" y="20"/>
                  </a:cubicBezTo>
                  <a:cubicBezTo>
                    <a:pt x="855" y="31"/>
                    <a:pt x="855" y="31"/>
                    <a:pt x="855" y="31"/>
                  </a:cubicBezTo>
                  <a:cubicBezTo>
                    <a:pt x="854" y="32"/>
                    <a:pt x="854" y="34"/>
                    <a:pt x="855" y="35"/>
                  </a:cubicBezTo>
                  <a:close/>
                  <a:moveTo>
                    <a:pt x="442" y="449"/>
                  </a:moveTo>
                  <a:cubicBezTo>
                    <a:pt x="441" y="448"/>
                    <a:pt x="439" y="448"/>
                    <a:pt x="437" y="449"/>
                  </a:cubicBezTo>
                  <a:cubicBezTo>
                    <a:pt x="324" y="562"/>
                    <a:pt x="324" y="562"/>
                    <a:pt x="324" y="562"/>
                  </a:cubicBezTo>
                  <a:cubicBezTo>
                    <a:pt x="323" y="564"/>
                    <a:pt x="323" y="565"/>
                    <a:pt x="324" y="567"/>
                  </a:cubicBezTo>
                  <a:cubicBezTo>
                    <a:pt x="324" y="567"/>
                    <a:pt x="325" y="568"/>
                    <a:pt x="326" y="568"/>
                  </a:cubicBezTo>
                  <a:cubicBezTo>
                    <a:pt x="327" y="568"/>
                    <a:pt x="328" y="567"/>
                    <a:pt x="328" y="567"/>
                  </a:cubicBezTo>
                  <a:cubicBezTo>
                    <a:pt x="442" y="453"/>
                    <a:pt x="442" y="453"/>
                    <a:pt x="442" y="453"/>
                  </a:cubicBezTo>
                  <a:cubicBezTo>
                    <a:pt x="443" y="452"/>
                    <a:pt x="443" y="450"/>
                    <a:pt x="442" y="449"/>
                  </a:cubicBezTo>
                  <a:close/>
                  <a:moveTo>
                    <a:pt x="448" y="461"/>
                  </a:moveTo>
                  <a:cubicBezTo>
                    <a:pt x="450" y="459"/>
                    <a:pt x="450" y="457"/>
                    <a:pt x="448" y="456"/>
                  </a:cubicBezTo>
                  <a:cubicBezTo>
                    <a:pt x="447" y="455"/>
                    <a:pt x="445" y="455"/>
                    <a:pt x="444" y="456"/>
                  </a:cubicBezTo>
                  <a:cubicBezTo>
                    <a:pt x="333" y="567"/>
                    <a:pt x="333" y="567"/>
                    <a:pt x="333" y="567"/>
                  </a:cubicBezTo>
                  <a:cubicBezTo>
                    <a:pt x="332" y="569"/>
                    <a:pt x="332" y="570"/>
                    <a:pt x="333" y="572"/>
                  </a:cubicBezTo>
                  <a:cubicBezTo>
                    <a:pt x="333" y="572"/>
                    <a:pt x="334" y="573"/>
                    <a:pt x="335" y="573"/>
                  </a:cubicBezTo>
                  <a:cubicBezTo>
                    <a:pt x="336" y="573"/>
                    <a:pt x="337" y="572"/>
                    <a:pt x="337" y="572"/>
                  </a:cubicBezTo>
                  <a:lnTo>
                    <a:pt x="448" y="461"/>
                  </a:lnTo>
                  <a:close/>
                  <a:moveTo>
                    <a:pt x="875" y="29"/>
                  </a:moveTo>
                  <a:cubicBezTo>
                    <a:pt x="876" y="30"/>
                    <a:pt x="877" y="30"/>
                    <a:pt x="877" y="30"/>
                  </a:cubicBezTo>
                  <a:cubicBezTo>
                    <a:pt x="878" y="30"/>
                    <a:pt x="879" y="30"/>
                    <a:pt x="880" y="29"/>
                  </a:cubicBezTo>
                  <a:cubicBezTo>
                    <a:pt x="883" y="26"/>
                    <a:pt x="883" y="26"/>
                    <a:pt x="883" y="26"/>
                  </a:cubicBezTo>
                  <a:cubicBezTo>
                    <a:pt x="883" y="26"/>
                    <a:pt x="883" y="26"/>
                    <a:pt x="883" y="25"/>
                  </a:cubicBezTo>
                  <a:cubicBezTo>
                    <a:pt x="884" y="25"/>
                    <a:pt x="884" y="25"/>
                    <a:pt x="884" y="25"/>
                  </a:cubicBezTo>
                  <a:cubicBezTo>
                    <a:pt x="889" y="20"/>
                    <a:pt x="889" y="20"/>
                    <a:pt x="889" y="20"/>
                  </a:cubicBezTo>
                  <a:cubicBezTo>
                    <a:pt x="890" y="19"/>
                    <a:pt x="890" y="17"/>
                    <a:pt x="889" y="16"/>
                  </a:cubicBezTo>
                  <a:cubicBezTo>
                    <a:pt x="887" y="15"/>
                    <a:pt x="886" y="15"/>
                    <a:pt x="884" y="16"/>
                  </a:cubicBezTo>
                  <a:cubicBezTo>
                    <a:pt x="880" y="20"/>
                    <a:pt x="880" y="20"/>
                    <a:pt x="880" y="20"/>
                  </a:cubicBezTo>
                  <a:cubicBezTo>
                    <a:pt x="880" y="21"/>
                    <a:pt x="879" y="21"/>
                    <a:pt x="879" y="21"/>
                  </a:cubicBezTo>
                  <a:cubicBezTo>
                    <a:pt x="879" y="21"/>
                    <a:pt x="879" y="22"/>
                    <a:pt x="878" y="22"/>
                  </a:cubicBezTo>
                  <a:cubicBezTo>
                    <a:pt x="875" y="25"/>
                    <a:pt x="875" y="25"/>
                    <a:pt x="875" y="25"/>
                  </a:cubicBezTo>
                  <a:cubicBezTo>
                    <a:pt x="874" y="26"/>
                    <a:pt x="874" y="28"/>
                    <a:pt x="875" y="29"/>
                  </a:cubicBezTo>
                  <a:close/>
                  <a:moveTo>
                    <a:pt x="772" y="149"/>
                  </a:moveTo>
                  <a:cubicBezTo>
                    <a:pt x="773" y="149"/>
                    <a:pt x="774" y="149"/>
                    <a:pt x="775" y="148"/>
                  </a:cubicBezTo>
                  <a:cubicBezTo>
                    <a:pt x="784" y="139"/>
                    <a:pt x="784" y="139"/>
                    <a:pt x="784" y="139"/>
                  </a:cubicBezTo>
                  <a:cubicBezTo>
                    <a:pt x="785" y="138"/>
                    <a:pt x="785" y="136"/>
                    <a:pt x="784" y="135"/>
                  </a:cubicBezTo>
                  <a:cubicBezTo>
                    <a:pt x="782" y="134"/>
                    <a:pt x="780" y="134"/>
                    <a:pt x="779" y="135"/>
                  </a:cubicBezTo>
                  <a:cubicBezTo>
                    <a:pt x="770" y="144"/>
                    <a:pt x="770" y="144"/>
                    <a:pt x="770" y="144"/>
                  </a:cubicBezTo>
                  <a:cubicBezTo>
                    <a:pt x="769" y="145"/>
                    <a:pt x="769" y="147"/>
                    <a:pt x="770" y="148"/>
                  </a:cubicBezTo>
                  <a:cubicBezTo>
                    <a:pt x="771" y="149"/>
                    <a:pt x="772" y="149"/>
                    <a:pt x="772" y="149"/>
                  </a:cubicBezTo>
                  <a:close/>
                  <a:moveTo>
                    <a:pt x="751" y="163"/>
                  </a:moveTo>
                  <a:cubicBezTo>
                    <a:pt x="750" y="165"/>
                    <a:pt x="750" y="167"/>
                    <a:pt x="751" y="168"/>
                  </a:cubicBezTo>
                  <a:cubicBezTo>
                    <a:pt x="751" y="168"/>
                    <a:pt x="752" y="169"/>
                    <a:pt x="753" y="169"/>
                  </a:cubicBezTo>
                  <a:cubicBezTo>
                    <a:pt x="754" y="169"/>
                    <a:pt x="755" y="168"/>
                    <a:pt x="755" y="168"/>
                  </a:cubicBezTo>
                  <a:cubicBezTo>
                    <a:pt x="760" y="162"/>
                    <a:pt x="760" y="162"/>
                    <a:pt x="760" y="162"/>
                  </a:cubicBezTo>
                  <a:cubicBezTo>
                    <a:pt x="762" y="161"/>
                    <a:pt x="762" y="161"/>
                    <a:pt x="762" y="161"/>
                  </a:cubicBezTo>
                  <a:cubicBezTo>
                    <a:pt x="763" y="160"/>
                    <a:pt x="763" y="158"/>
                    <a:pt x="762" y="157"/>
                  </a:cubicBezTo>
                  <a:cubicBezTo>
                    <a:pt x="761" y="156"/>
                    <a:pt x="759" y="156"/>
                    <a:pt x="757" y="157"/>
                  </a:cubicBezTo>
                  <a:cubicBezTo>
                    <a:pt x="756" y="158"/>
                    <a:pt x="756" y="158"/>
                    <a:pt x="756" y="158"/>
                  </a:cubicBezTo>
                  <a:lnTo>
                    <a:pt x="751" y="163"/>
                  </a:lnTo>
                  <a:close/>
                  <a:moveTo>
                    <a:pt x="454" y="464"/>
                  </a:moveTo>
                  <a:cubicBezTo>
                    <a:pt x="453" y="463"/>
                    <a:pt x="451" y="463"/>
                    <a:pt x="450" y="464"/>
                  </a:cubicBezTo>
                  <a:cubicBezTo>
                    <a:pt x="337" y="577"/>
                    <a:pt x="337" y="577"/>
                    <a:pt x="337" y="577"/>
                  </a:cubicBezTo>
                  <a:cubicBezTo>
                    <a:pt x="336" y="578"/>
                    <a:pt x="336" y="580"/>
                    <a:pt x="337" y="581"/>
                  </a:cubicBezTo>
                  <a:cubicBezTo>
                    <a:pt x="338" y="582"/>
                    <a:pt x="339" y="582"/>
                    <a:pt x="340" y="582"/>
                  </a:cubicBezTo>
                  <a:cubicBezTo>
                    <a:pt x="340" y="582"/>
                    <a:pt x="341" y="582"/>
                    <a:pt x="342" y="581"/>
                  </a:cubicBezTo>
                  <a:cubicBezTo>
                    <a:pt x="454" y="468"/>
                    <a:pt x="454" y="468"/>
                    <a:pt x="454" y="468"/>
                  </a:cubicBezTo>
                  <a:cubicBezTo>
                    <a:pt x="456" y="467"/>
                    <a:pt x="456" y="465"/>
                    <a:pt x="454" y="464"/>
                  </a:cubicBezTo>
                  <a:close/>
                  <a:moveTo>
                    <a:pt x="896" y="26"/>
                  </a:moveTo>
                  <a:cubicBezTo>
                    <a:pt x="897" y="26"/>
                    <a:pt x="898" y="25"/>
                    <a:pt x="898" y="25"/>
                  </a:cubicBezTo>
                  <a:cubicBezTo>
                    <a:pt x="903" y="20"/>
                    <a:pt x="903" y="20"/>
                    <a:pt x="903" y="20"/>
                  </a:cubicBezTo>
                  <a:cubicBezTo>
                    <a:pt x="904" y="19"/>
                    <a:pt x="904" y="17"/>
                    <a:pt x="903" y="16"/>
                  </a:cubicBezTo>
                  <a:cubicBezTo>
                    <a:pt x="902" y="14"/>
                    <a:pt x="900" y="14"/>
                    <a:pt x="899" y="16"/>
                  </a:cubicBezTo>
                  <a:cubicBezTo>
                    <a:pt x="894" y="20"/>
                    <a:pt x="894" y="20"/>
                    <a:pt x="894" y="20"/>
                  </a:cubicBezTo>
                  <a:cubicBezTo>
                    <a:pt x="893" y="21"/>
                    <a:pt x="893" y="23"/>
                    <a:pt x="894" y="25"/>
                  </a:cubicBezTo>
                  <a:cubicBezTo>
                    <a:pt x="895" y="25"/>
                    <a:pt x="895" y="26"/>
                    <a:pt x="896" y="26"/>
                  </a:cubicBezTo>
                  <a:close/>
                  <a:moveTo>
                    <a:pt x="775" y="157"/>
                  </a:moveTo>
                  <a:cubicBezTo>
                    <a:pt x="774" y="156"/>
                    <a:pt x="772" y="156"/>
                    <a:pt x="771" y="157"/>
                  </a:cubicBezTo>
                  <a:cubicBezTo>
                    <a:pt x="749" y="179"/>
                    <a:pt x="749" y="179"/>
                    <a:pt x="749" y="179"/>
                  </a:cubicBezTo>
                  <a:cubicBezTo>
                    <a:pt x="748" y="180"/>
                    <a:pt x="748" y="182"/>
                    <a:pt x="749" y="184"/>
                  </a:cubicBezTo>
                  <a:cubicBezTo>
                    <a:pt x="750" y="184"/>
                    <a:pt x="750" y="184"/>
                    <a:pt x="751" y="184"/>
                  </a:cubicBezTo>
                  <a:cubicBezTo>
                    <a:pt x="752" y="184"/>
                    <a:pt x="753" y="184"/>
                    <a:pt x="753" y="184"/>
                  </a:cubicBezTo>
                  <a:cubicBezTo>
                    <a:pt x="775" y="162"/>
                    <a:pt x="775" y="162"/>
                    <a:pt x="775" y="162"/>
                  </a:cubicBezTo>
                  <a:cubicBezTo>
                    <a:pt x="777" y="160"/>
                    <a:pt x="777" y="158"/>
                    <a:pt x="775" y="157"/>
                  </a:cubicBezTo>
                  <a:close/>
                  <a:moveTo>
                    <a:pt x="776" y="156"/>
                  </a:moveTo>
                  <a:cubicBezTo>
                    <a:pt x="777" y="157"/>
                    <a:pt x="778" y="157"/>
                    <a:pt x="778" y="157"/>
                  </a:cubicBezTo>
                  <a:cubicBezTo>
                    <a:pt x="779" y="157"/>
                    <a:pt x="780" y="157"/>
                    <a:pt x="780" y="156"/>
                  </a:cubicBezTo>
                  <a:cubicBezTo>
                    <a:pt x="794" y="143"/>
                    <a:pt x="794" y="143"/>
                    <a:pt x="794" y="143"/>
                  </a:cubicBezTo>
                  <a:cubicBezTo>
                    <a:pt x="795" y="142"/>
                    <a:pt x="795" y="140"/>
                    <a:pt x="794" y="139"/>
                  </a:cubicBezTo>
                  <a:cubicBezTo>
                    <a:pt x="793" y="137"/>
                    <a:pt x="791" y="137"/>
                    <a:pt x="790" y="139"/>
                  </a:cubicBezTo>
                  <a:cubicBezTo>
                    <a:pt x="776" y="152"/>
                    <a:pt x="776" y="152"/>
                    <a:pt x="776" y="152"/>
                  </a:cubicBezTo>
                  <a:cubicBezTo>
                    <a:pt x="775" y="153"/>
                    <a:pt x="775" y="155"/>
                    <a:pt x="776" y="156"/>
                  </a:cubicBezTo>
                  <a:close/>
                  <a:moveTo>
                    <a:pt x="462" y="475"/>
                  </a:moveTo>
                  <a:cubicBezTo>
                    <a:pt x="463" y="474"/>
                    <a:pt x="463" y="472"/>
                    <a:pt x="462" y="471"/>
                  </a:cubicBezTo>
                  <a:cubicBezTo>
                    <a:pt x="461" y="470"/>
                    <a:pt x="459" y="470"/>
                    <a:pt x="457" y="471"/>
                  </a:cubicBezTo>
                  <a:cubicBezTo>
                    <a:pt x="343" y="585"/>
                    <a:pt x="343" y="585"/>
                    <a:pt x="343" y="585"/>
                  </a:cubicBezTo>
                  <a:cubicBezTo>
                    <a:pt x="342" y="586"/>
                    <a:pt x="342" y="588"/>
                    <a:pt x="343" y="589"/>
                  </a:cubicBezTo>
                  <a:cubicBezTo>
                    <a:pt x="344" y="590"/>
                    <a:pt x="345" y="590"/>
                    <a:pt x="345" y="590"/>
                  </a:cubicBezTo>
                  <a:cubicBezTo>
                    <a:pt x="346" y="590"/>
                    <a:pt x="347" y="590"/>
                    <a:pt x="347" y="589"/>
                  </a:cubicBezTo>
                  <a:lnTo>
                    <a:pt x="462" y="475"/>
                  </a:lnTo>
                  <a:close/>
                  <a:moveTo>
                    <a:pt x="791" y="152"/>
                  </a:moveTo>
                  <a:cubicBezTo>
                    <a:pt x="782" y="160"/>
                    <a:pt x="782" y="160"/>
                    <a:pt x="782" y="160"/>
                  </a:cubicBezTo>
                  <a:cubicBezTo>
                    <a:pt x="781" y="161"/>
                    <a:pt x="781" y="163"/>
                    <a:pt x="782" y="164"/>
                  </a:cubicBezTo>
                  <a:cubicBezTo>
                    <a:pt x="783" y="165"/>
                    <a:pt x="784" y="165"/>
                    <a:pt x="784" y="165"/>
                  </a:cubicBezTo>
                  <a:cubicBezTo>
                    <a:pt x="785" y="165"/>
                    <a:pt x="786" y="165"/>
                    <a:pt x="787" y="164"/>
                  </a:cubicBezTo>
                  <a:cubicBezTo>
                    <a:pt x="795" y="156"/>
                    <a:pt x="795" y="156"/>
                    <a:pt x="795" y="156"/>
                  </a:cubicBezTo>
                  <a:cubicBezTo>
                    <a:pt x="796" y="155"/>
                    <a:pt x="796" y="153"/>
                    <a:pt x="795" y="152"/>
                  </a:cubicBezTo>
                  <a:cubicBezTo>
                    <a:pt x="794" y="150"/>
                    <a:pt x="792" y="150"/>
                    <a:pt x="791" y="152"/>
                  </a:cubicBezTo>
                  <a:close/>
                  <a:moveTo>
                    <a:pt x="867" y="84"/>
                  </a:moveTo>
                  <a:cubicBezTo>
                    <a:pt x="872" y="80"/>
                    <a:pt x="872" y="80"/>
                    <a:pt x="872" y="80"/>
                  </a:cubicBezTo>
                  <a:cubicBezTo>
                    <a:pt x="872" y="80"/>
                    <a:pt x="872" y="80"/>
                    <a:pt x="872" y="80"/>
                  </a:cubicBezTo>
                  <a:cubicBezTo>
                    <a:pt x="874" y="78"/>
                    <a:pt x="874" y="78"/>
                    <a:pt x="874" y="78"/>
                  </a:cubicBezTo>
                  <a:cubicBezTo>
                    <a:pt x="875" y="77"/>
                    <a:pt x="875" y="74"/>
                    <a:pt x="874" y="73"/>
                  </a:cubicBezTo>
                  <a:cubicBezTo>
                    <a:pt x="872" y="72"/>
                    <a:pt x="871" y="72"/>
                    <a:pt x="870" y="73"/>
                  </a:cubicBezTo>
                  <a:cubicBezTo>
                    <a:pt x="869" y="74"/>
                    <a:pt x="869" y="74"/>
                    <a:pt x="869" y="74"/>
                  </a:cubicBezTo>
                  <a:cubicBezTo>
                    <a:pt x="869" y="74"/>
                    <a:pt x="869" y="74"/>
                    <a:pt x="869" y="74"/>
                  </a:cubicBezTo>
                  <a:cubicBezTo>
                    <a:pt x="863" y="79"/>
                    <a:pt x="863" y="79"/>
                    <a:pt x="863" y="79"/>
                  </a:cubicBezTo>
                  <a:cubicBezTo>
                    <a:pt x="862" y="81"/>
                    <a:pt x="862" y="82"/>
                    <a:pt x="863" y="84"/>
                  </a:cubicBezTo>
                  <a:cubicBezTo>
                    <a:pt x="864" y="84"/>
                    <a:pt x="864" y="85"/>
                    <a:pt x="865" y="85"/>
                  </a:cubicBezTo>
                  <a:cubicBezTo>
                    <a:pt x="866" y="85"/>
                    <a:pt x="867" y="85"/>
                    <a:pt x="867" y="84"/>
                  </a:cubicBezTo>
                  <a:close/>
                  <a:moveTo>
                    <a:pt x="824" y="125"/>
                  </a:moveTo>
                  <a:cubicBezTo>
                    <a:pt x="825" y="125"/>
                    <a:pt x="826" y="125"/>
                    <a:pt x="827" y="124"/>
                  </a:cubicBezTo>
                  <a:cubicBezTo>
                    <a:pt x="838" y="113"/>
                    <a:pt x="838" y="113"/>
                    <a:pt x="838" y="113"/>
                  </a:cubicBezTo>
                  <a:cubicBezTo>
                    <a:pt x="840" y="111"/>
                    <a:pt x="840" y="109"/>
                    <a:pt x="838" y="108"/>
                  </a:cubicBezTo>
                  <a:cubicBezTo>
                    <a:pt x="837" y="107"/>
                    <a:pt x="835" y="107"/>
                    <a:pt x="834" y="108"/>
                  </a:cubicBezTo>
                  <a:cubicBezTo>
                    <a:pt x="822" y="120"/>
                    <a:pt x="822" y="120"/>
                    <a:pt x="822" y="120"/>
                  </a:cubicBezTo>
                  <a:cubicBezTo>
                    <a:pt x="821" y="121"/>
                    <a:pt x="821" y="123"/>
                    <a:pt x="822" y="124"/>
                  </a:cubicBezTo>
                  <a:cubicBezTo>
                    <a:pt x="823" y="125"/>
                    <a:pt x="824" y="125"/>
                    <a:pt x="824" y="125"/>
                  </a:cubicBezTo>
                  <a:close/>
                  <a:moveTo>
                    <a:pt x="468" y="483"/>
                  </a:moveTo>
                  <a:cubicBezTo>
                    <a:pt x="470" y="481"/>
                    <a:pt x="470" y="479"/>
                    <a:pt x="468" y="478"/>
                  </a:cubicBezTo>
                  <a:cubicBezTo>
                    <a:pt x="467" y="477"/>
                    <a:pt x="465" y="477"/>
                    <a:pt x="464" y="478"/>
                  </a:cubicBezTo>
                  <a:cubicBezTo>
                    <a:pt x="347" y="595"/>
                    <a:pt x="347" y="595"/>
                    <a:pt x="347" y="595"/>
                  </a:cubicBezTo>
                  <a:cubicBezTo>
                    <a:pt x="346" y="596"/>
                    <a:pt x="346" y="598"/>
                    <a:pt x="347" y="599"/>
                  </a:cubicBezTo>
                  <a:cubicBezTo>
                    <a:pt x="348" y="600"/>
                    <a:pt x="348" y="600"/>
                    <a:pt x="349" y="600"/>
                  </a:cubicBezTo>
                  <a:cubicBezTo>
                    <a:pt x="350" y="600"/>
                    <a:pt x="351" y="600"/>
                    <a:pt x="351" y="599"/>
                  </a:cubicBezTo>
                  <a:lnTo>
                    <a:pt x="468" y="483"/>
                  </a:lnTo>
                  <a:close/>
                  <a:moveTo>
                    <a:pt x="773" y="173"/>
                  </a:moveTo>
                  <a:cubicBezTo>
                    <a:pt x="772" y="172"/>
                    <a:pt x="770" y="172"/>
                    <a:pt x="769" y="173"/>
                  </a:cubicBezTo>
                  <a:cubicBezTo>
                    <a:pt x="767" y="175"/>
                    <a:pt x="767" y="175"/>
                    <a:pt x="767" y="175"/>
                  </a:cubicBezTo>
                  <a:cubicBezTo>
                    <a:pt x="765" y="177"/>
                    <a:pt x="765" y="179"/>
                    <a:pt x="767" y="180"/>
                  </a:cubicBezTo>
                  <a:cubicBezTo>
                    <a:pt x="767" y="180"/>
                    <a:pt x="768" y="181"/>
                    <a:pt x="769" y="181"/>
                  </a:cubicBezTo>
                  <a:cubicBezTo>
                    <a:pt x="770" y="181"/>
                    <a:pt x="770" y="180"/>
                    <a:pt x="771" y="180"/>
                  </a:cubicBezTo>
                  <a:cubicBezTo>
                    <a:pt x="773" y="178"/>
                    <a:pt x="773" y="178"/>
                    <a:pt x="773" y="178"/>
                  </a:cubicBezTo>
                  <a:cubicBezTo>
                    <a:pt x="774" y="177"/>
                    <a:pt x="774" y="175"/>
                    <a:pt x="773" y="173"/>
                  </a:cubicBezTo>
                  <a:close/>
                  <a:moveTo>
                    <a:pt x="888" y="68"/>
                  </a:moveTo>
                  <a:cubicBezTo>
                    <a:pt x="887" y="69"/>
                    <a:pt x="887" y="69"/>
                    <a:pt x="887" y="69"/>
                  </a:cubicBezTo>
                  <a:cubicBezTo>
                    <a:pt x="887" y="69"/>
                    <a:pt x="887" y="69"/>
                    <a:pt x="887" y="70"/>
                  </a:cubicBezTo>
                  <a:cubicBezTo>
                    <a:pt x="825" y="131"/>
                    <a:pt x="825" y="131"/>
                    <a:pt x="825" y="131"/>
                  </a:cubicBezTo>
                  <a:cubicBezTo>
                    <a:pt x="824" y="132"/>
                    <a:pt x="824" y="134"/>
                    <a:pt x="825" y="135"/>
                  </a:cubicBezTo>
                  <a:cubicBezTo>
                    <a:pt x="826" y="136"/>
                    <a:pt x="827" y="136"/>
                    <a:pt x="828" y="136"/>
                  </a:cubicBezTo>
                  <a:cubicBezTo>
                    <a:pt x="828" y="136"/>
                    <a:pt x="829" y="136"/>
                    <a:pt x="830" y="135"/>
                  </a:cubicBezTo>
                  <a:cubicBezTo>
                    <a:pt x="891" y="74"/>
                    <a:pt x="891" y="74"/>
                    <a:pt x="891" y="74"/>
                  </a:cubicBezTo>
                  <a:cubicBezTo>
                    <a:pt x="891" y="74"/>
                    <a:pt x="891" y="73"/>
                    <a:pt x="891" y="73"/>
                  </a:cubicBezTo>
                  <a:cubicBezTo>
                    <a:pt x="892" y="73"/>
                    <a:pt x="892" y="73"/>
                    <a:pt x="892" y="73"/>
                  </a:cubicBezTo>
                  <a:cubicBezTo>
                    <a:pt x="893" y="72"/>
                    <a:pt x="893" y="72"/>
                    <a:pt x="893" y="72"/>
                  </a:cubicBezTo>
                  <a:cubicBezTo>
                    <a:pt x="894" y="71"/>
                    <a:pt x="894" y="69"/>
                    <a:pt x="893" y="68"/>
                  </a:cubicBezTo>
                  <a:cubicBezTo>
                    <a:pt x="891" y="67"/>
                    <a:pt x="889" y="67"/>
                    <a:pt x="888" y="68"/>
                  </a:cubicBezTo>
                  <a:close/>
                  <a:moveTo>
                    <a:pt x="478" y="486"/>
                  </a:moveTo>
                  <a:cubicBezTo>
                    <a:pt x="480" y="485"/>
                    <a:pt x="480" y="483"/>
                    <a:pt x="478" y="482"/>
                  </a:cubicBezTo>
                  <a:cubicBezTo>
                    <a:pt x="477" y="481"/>
                    <a:pt x="475" y="481"/>
                    <a:pt x="474" y="482"/>
                  </a:cubicBezTo>
                  <a:cubicBezTo>
                    <a:pt x="352" y="604"/>
                    <a:pt x="352" y="604"/>
                    <a:pt x="352" y="604"/>
                  </a:cubicBezTo>
                  <a:cubicBezTo>
                    <a:pt x="351" y="605"/>
                    <a:pt x="351" y="607"/>
                    <a:pt x="352" y="608"/>
                  </a:cubicBezTo>
                  <a:cubicBezTo>
                    <a:pt x="353" y="609"/>
                    <a:pt x="354" y="609"/>
                    <a:pt x="354" y="609"/>
                  </a:cubicBezTo>
                  <a:cubicBezTo>
                    <a:pt x="355" y="609"/>
                    <a:pt x="356" y="609"/>
                    <a:pt x="357" y="608"/>
                  </a:cubicBezTo>
                  <a:lnTo>
                    <a:pt x="478" y="486"/>
                  </a:lnTo>
                  <a:close/>
                  <a:moveTo>
                    <a:pt x="777" y="183"/>
                  </a:moveTo>
                  <a:cubicBezTo>
                    <a:pt x="778" y="184"/>
                    <a:pt x="779" y="184"/>
                    <a:pt x="779" y="184"/>
                  </a:cubicBezTo>
                  <a:cubicBezTo>
                    <a:pt x="780" y="184"/>
                    <a:pt x="781" y="184"/>
                    <a:pt x="782" y="183"/>
                  </a:cubicBezTo>
                  <a:cubicBezTo>
                    <a:pt x="801" y="164"/>
                    <a:pt x="801" y="164"/>
                    <a:pt x="801" y="164"/>
                  </a:cubicBezTo>
                  <a:cubicBezTo>
                    <a:pt x="802" y="163"/>
                    <a:pt x="802" y="161"/>
                    <a:pt x="801" y="160"/>
                  </a:cubicBezTo>
                  <a:cubicBezTo>
                    <a:pt x="800" y="158"/>
                    <a:pt x="798" y="158"/>
                    <a:pt x="797" y="160"/>
                  </a:cubicBezTo>
                  <a:cubicBezTo>
                    <a:pt x="777" y="179"/>
                    <a:pt x="777" y="179"/>
                    <a:pt x="777" y="179"/>
                  </a:cubicBezTo>
                  <a:cubicBezTo>
                    <a:pt x="776" y="180"/>
                    <a:pt x="776" y="182"/>
                    <a:pt x="777" y="183"/>
                  </a:cubicBezTo>
                  <a:close/>
                  <a:moveTo>
                    <a:pt x="490" y="488"/>
                  </a:moveTo>
                  <a:cubicBezTo>
                    <a:pt x="492" y="487"/>
                    <a:pt x="492" y="485"/>
                    <a:pt x="490" y="484"/>
                  </a:cubicBezTo>
                  <a:cubicBezTo>
                    <a:pt x="489" y="483"/>
                    <a:pt x="487" y="483"/>
                    <a:pt x="486" y="484"/>
                  </a:cubicBezTo>
                  <a:cubicBezTo>
                    <a:pt x="357" y="613"/>
                    <a:pt x="357" y="613"/>
                    <a:pt x="357" y="613"/>
                  </a:cubicBezTo>
                  <a:cubicBezTo>
                    <a:pt x="356" y="615"/>
                    <a:pt x="356" y="617"/>
                    <a:pt x="357" y="618"/>
                  </a:cubicBezTo>
                  <a:cubicBezTo>
                    <a:pt x="357" y="618"/>
                    <a:pt x="358" y="619"/>
                    <a:pt x="359" y="619"/>
                  </a:cubicBezTo>
                  <a:cubicBezTo>
                    <a:pt x="360" y="619"/>
                    <a:pt x="360" y="618"/>
                    <a:pt x="361" y="618"/>
                  </a:cubicBezTo>
                  <a:lnTo>
                    <a:pt x="490" y="488"/>
                  </a:lnTo>
                  <a:close/>
                  <a:moveTo>
                    <a:pt x="785" y="189"/>
                  </a:moveTo>
                  <a:cubicBezTo>
                    <a:pt x="786" y="190"/>
                    <a:pt x="787" y="190"/>
                    <a:pt x="788" y="190"/>
                  </a:cubicBezTo>
                  <a:cubicBezTo>
                    <a:pt x="788" y="190"/>
                    <a:pt x="789" y="190"/>
                    <a:pt x="790" y="189"/>
                  </a:cubicBezTo>
                  <a:cubicBezTo>
                    <a:pt x="807" y="171"/>
                    <a:pt x="807" y="171"/>
                    <a:pt x="807" y="171"/>
                  </a:cubicBezTo>
                  <a:cubicBezTo>
                    <a:pt x="809" y="170"/>
                    <a:pt x="809" y="168"/>
                    <a:pt x="807" y="167"/>
                  </a:cubicBezTo>
                  <a:cubicBezTo>
                    <a:pt x="806" y="166"/>
                    <a:pt x="804" y="166"/>
                    <a:pt x="803" y="167"/>
                  </a:cubicBezTo>
                  <a:cubicBezTo>
                    <a:pt x="785" y="185"/>
                    <a:pt x="785" y="185"/>
                    <a:pt x="785" y="185"/>
                  </a:cubicBezTo>
                  <a:cubicBezTo>
                    <a:pt x="784" y="186"/>
                    <a:pt x="784" y="188"/>
                    <a:pt x="785" y="189"/>
                  </a:cubicBezTo>
                  <a:close/>
                  <a:moveTo>
                    <a:pt x="832" y="143"/>
                  </a:moveTo>
                  <a:cubicBezTo>
                    <a:pt x="832" y="143"/>
                    <a:pt x="833" y="144"/>
                    <a:pt x="834" y="144"/>
                  </a:cubicBezTo>
                  <a:cubicBezTo>
                    <a:pt x="835" y="144"/>
                    <a:pt x="836" y="143"/>
                    <a:pt x="836" y="143"/>
                  </a:cubicBezTo>
                  <a:cubicBezTo>
                    <a:pt x="911" y="68"/>
                    <a:pt x="911" y="68"/>
                    <a:pt x="911" y="68"/>
                  </a:cubicBezTo>
                  <a:cubicBezTo>
                    <a:pt x="912" y="66"/>
                    <a:pt x="912" y="65"/>
                    <a:pt x="911" y="63"/>
                  </a:cubicBezTo>
                  <a:cubicBezTo>
                    <a:pt x="910" y="62"/>
                    <a:pt x="908" y="62"/>
                    <a:pt x="907" y="63"/>
                  </a:cubicBezTo>
                  <a:cubicBezTo>
                    <a:pt x="832" y="138"/>
                    <a:pt x="832" y="138"/>
                    <a:pt x="832" y="138"/>
                  </a:cubicBezTo>
                  <a:cubicBezTo>
                    <a:pt x="831" y="139"/>
                    <a:pt x="831" y="141"/>
                    <a:pt x="832" y="143"/>
                  </a:cubicBezTo>
                  <a:close/>
                  <a:moveTo>
                    <a:pt x="786" y="198"/>
                  </a:moveTo>
                  <a:cubicBezTo>
                    <a:pt x="780" y="204"/>
                    <a:pt x="780" y="204"/>
                    <a:pt x="780" y="204"/>
                  </a:cubicBezTo>
                  <a:cubicBezTo>
                    <a:pt x="779" y="205"/>
                    <a:pt x="779" y="207"/>
                    <a:pt x="780" y="208"/>
                  </a:cubicBezTo>
                  <a:cubicBezTo>
                    <a:pt x="781" y="209"/>
                    <a:pt x="782" y="209"/>
                    <a:pt x="782" y="209"/>
                  </a:cubicBezTo>
                  <a:cubicBezTo>
                    <a:pt x="783" y="209"/>
                    <a:pt x="784" y="209"/>
                    <a:pt x="785" y="208"/>
                  </a:cubicBezTo>
                  <a:cubicBezTo>
                    <a:pt x="791" y="202"/>
                    <a:pt x="791" y="202"/>
                    <a:pt x="791" y="202"/>
                  </a:cubicBezTo>
                  <a:cubicBezTo>
                    <a:pt x="792" y="201"/>
                    <a:pt x="792" y="200"/>
                    <a:pt x="791" y="199"/>
                  </a:cubicBezTo>
                  <a:cubicBezTo>
                    <a:pt x="792" y="199"/>
                    <a:pt x="792" y="199"/>
                    <a:pt x="793" y="199"/>
                  </a:cubicBezTo>
                  <a:cubicBezTo>
                    <a:pt x="793" y="199"/>
                    <a:pt x="794" y="199"/>
                    <a:pt x="795" y="198"/>
                  </a:cubicBezTo>
                  <a:cubicBezTo>
                    <a:pt x="797" y="195"/>
                    <a:pt x="797" y="195"/>
                    <a:pt x="797" y="195"/>
                  </a:cubicBezTo>
                  <a:cubicBezTo>
                    <a:pt x="799" y="194"/>
                    <a:pt x="799" y="192"/>
                    <a:pt x="797" y="191"/>
                  </a:cubicBezTo>
                  <a:cubicBezTo>
                    <a:pt x="796" y="190"/>
                    <a:pt x="794" y="190"/>
                    <a:pt x="793" y="191"/>
                  </a:cubicBezTo>
                  <a:cubicBezTo>
                    <a:pt x="790" y="194"/>
                    <a:pt x="790" y="194"/>
                    <a:pt x="790" y="194"/>
                  </a:cubicBezTo>
                  <a:cubicBezTo>
                    <a:pt x="789" y="195"/>
                    <a:pt x="789" y="196"/>
                    <a:pt x="790" y="197"/>
                  </a:cubicBezTo>
                  <a:cubicBezTo>
                    <a:pt x="789" y="197"/>
                    <a:pt x="787" y="197"/>
                    <a:pt x="786" y="198"/>
                  </a:cubicBezTo>
                  <a:close/>
                  <a:moveTo>
                    <a:pt x="500" y="488"/>
                  </a:moveTo>
                  <a:cubicBezTo>
                    <a:pt x="499" y="487"/>
                    <a:pt x="497" y="487"/>
                    <a:pt x="496" y="488"/>
                  </a:cubicBezTo>
                  <a:cubicBezTo>
                    <a:pt x="362" y="622"/>
                    <a:pt x="362" y="622"/>
                    <a:pt x="362" y="622"/>
                  </a:cubicBezTo>
                  <a:cubicBezTo>
                    <a:pt x="361" y="624"/>
                    <a:pt x="361" y="626"/>
                    <a:pt x="362" y="627"/>
                  </a:cubicBezTo>
                  <a:cubicBezTo>
                    <a:pt x="362" y="627"/>
                    <a:pt x="363" y="628"/>
                    <a:pt x="364" y="628"/>
                  </a:cubicBezTo>
                  <a:cubicBezTo>
                    <a:pt x="365" y="628"/>
                    <a:pt x="365" y="627"/>
                    <a:pt x="366" y="627"/>
                  </a:cubicBezTo>
                  <a:cubicBezTo>
                    <a:pt x="500" y="493"/>
                    <a:pt x="500" y="493"/>
                    <a:pt x="500" y="493"/>
                  </a:cubicBezTo>
                  <a:cubicBezTo>
                    <a:pt x="501" y="492"/>
                    <a:pt x="501" y="490"/>
                    <a:pt x="500" y="488"/>
                  </a:cubicBezTo>
                  <a:close/>
                  <a:moveTo>
                    <a:pt x="804" y="180"/>
                  </a:moveTo>
                  <a:cubicBezTo>
                    <a:pt x="801" y="183"/>
                    <a:pt x="801" y="183"/>
                    <a:pt x="801" y="183"/>
                  </a:cubicBezTo>
                  <a:cubicBezTo>
                    <a:pt x="800" y="185"/>
                    <a:pt x="800" y="186"/>
                    <a:pt x="801" y="188"/>
                  </a:cubicBezTo>
                  <a:cubicBezTo>
                    <a:pt x="801" y="188"/>
                    <a:pt x="802" y="189"/>
                    <a:pt x="803" y="189"/>
                  </a:cubicBezTo>
                  <a:cubicBezTo>
                    <a:pt x="804" y="189"/>
                    <a:pt x="805" y="188"/>
                    <a:pt x="805" y="188"/>
                  </a:cubicBezTo>
                  <a:cubicBezTo>
                    <a:pt x="809" y="184"/>
                    <a:pt x="809" y="184"/>
                    <a:pt x="809" y="184"/>
                  </a:cubicBezTo>
                  <a:cubicBezTo>
                    <a:pt x="810" y="183"/>
                    <a:pt x="810" y="181"/>
                    <a:pt x="809" y="180"/>
                  </a:cubicBezTo>
                  <a:cubicBezTo>
                    <a:pt x="807" y="179"/>
                    <a:pt x="806" y="179"/>
                    <a:pt x="804" y="180"/>
                  </a:cubicBezTo>
                  <a:close/>
                  <a:moveTo>
                    <a:pt x="852" y="136"/>
                  </a:moveTo>
                  <a:cubicBezTo>
                    <a:pt x="853" y="137"/>
                    <a:pt x="854" y="137"/>
                    <a:pt x="855" y="137"/>
                  </a:cubicBezTo>
                  <a:cubicBezTo>
                    <a:pt x="855" y="137"/>
                    <a:pt x="856" y="137"/>
                    <a:pt x="857" y="136"/>
                  </a:cubicBezTo>
                  <a:cubicBezTo>
                    <a:pt x="923" y="69"/>
                    <a:pt x="923" y="69"/>
                    <a:pt x="923" y="69"/>
                  </a:cubicBezTo>
                  <a:cubicBezTo>
                    <a:pt x="925" y="68"/>
                    <a:pt x="925" y="66"/>
                    <a:pt x="923" y="65"/>
                  </a:cubicBezTo>
                  <a:cubicBezTo>
                    <a:pt x="922" y="64"/>
                    <a:pt x="920" y="64"/>
                    <a:pt x="919" y="65"/>
                  </a:cubicBezTo>
                  <a:cubicBezTo>
                    <a:pt x="852" y="132"/>
                    <a:pt x="852" y="132"/>
                    <a:pt x="852" y="132"/>
                  </a:cubicBezTo>
                  <a:cubicBezTo>
                    <a:pt x="851" y="133"/>
                    <a:pt x="851" y="135"/>
                    <a:pt x="852" y="136"/>
                  </a:cubicBezTo>
                  <a:close/>
                  <a:moveTo>
                    <a:pt x="970" y="22"/>
                  </a:moveTo>
                  <a:cubicBezTo>
                    <a:pt x="971" y="22"/>
                    <a:pt x="971" y="21"/>
                    <a:pt x="972" y="21"/>
                  </a:cubicBezTo>
                  <a:cubicBezTo>
                    <a:pt x="975" y="18"/>
                    <a:pt x="975" y="18"/>
                    <a:pt x="975" y="18"/>
                  </a:cubicBezTo>
                  <a:cubicBezTo>
                    <a:pt x="976" y="17"/>
                    <a:pt x="976" y="15"/>
                    <a:pt x="975" y="14"/>
                  </a:cubicBezTo>
                  <a:cubicBezTo>
                    <a:pt x="974" y="12"/>
                    <a:pt x="972" y="12"/>
                    <a:pt x="970" y="14"/>
                  </a:cubicBezTo>
                  <a:cubicBezTo>
                    <a:pt x="968" y="16"/>
                    <a:pt x="968" y="16"/>
                    <a:pt x="968" y="16"/>
                  </a:cubicBezTo>
                  <a:cubicBezTo>
                    <a:pt x="966" y="18"/>
                    <a:pt x="966" y="20"/>
                    <a:pt x="968" y="21"/>
                  </a:cubicBezTo>
                  <a:cubicBezTo>
                    <a:pt x="968" y="21"/>
                    <a:pt x="969" y="22"/>
                    <a:pt x="970" y="22"/>
                  </a:cubicBezTo>
                  <a:close/>
                  <a:moveTo>
                    <a:pt x="767" y="231"/>
                  </a:moveTo>
                  <a:cubicBezTo>
                    <a:pt x="752" y="246"/>
                    <a:pt x="752" y="246"/>
                    <a:pt x="752" y="246"/>
                  </a:cubicBezTo>
                  <a:cubicBezTo>
                    <a:pt x="751" y="247"/>
                    <a:pt x="751" y="249"/>
                    <a:pt x="752" y="250"/>
                  </a:cubicBezTo>
                  <a:cubicBezTo>
                    <a:pt x="753" y="251"/>
                    <a:pt x="753" y="251"/>
                    <a:pt x="754" y="251"/>
                  </a:cubicBezTo>
                  <a:cubicBezTo>
                    <a:pt x="755" y="251"/>
                    <a:pt x="756" y="251"/>
                    <a:pt x="756" y="250"/>
                  </a:cubicBezTo>
                  <a:cubicBezTo>
                    <a:pt x="771" y="236"/>
                    <a:pt x="771" y="236"/>
                    <a:pt x="771" y="236"/>
                  </a:cubicBezTo>
                  <a:cubicBezTo>
                    <a:pt x="772" y="234"/>
                    <a:pt x="772" y="232"/>
                    <a:pt x="771" y="231"/>
                  </a:cubicBezTo>
                  <a:cubicBezTo>
                    <a:pt x="770" y="230"/>
                    <a:pt x="768" y="230"/>
                    <a:pt x="767" y="231"/>
                  </a:cubicBezTo>
                  <a:close/>
                  <a:moveTo>
                    <a:pt x="505" y="497"/>
                  </a:moveTo>
                  <a:cubicBezTo>
                    <a:pt x="504" y="496"/>
                    <a:pt x="502" y="496"/>
                    <a:pt x="501" y="497"/>
                  </a:cubicBezTo>
                  <a:cubicBezTo>
                    <a:pt x="369" y="629"/>
                    <a:pt x="369" y="629"/>
                    <a:pt x="369" y="629"/>
                  </a:cubicBezTo>
                  <a:cubicBezTo>
                    <a:pt x="368" y="630"/>
                    <a:pt x="368" y="632"/>
                    <a:pt x="369" y="633"/>
                  </a:cubicBezTo>
                  <a:cubicBezTo>
                    <a:pt x="370" y="634"/>
                    <a:pt x="371" y="634"/>
                    <a:pt x="371" y="634"/>
                  </a:cubicBezTo>
                  <a:cubicBezTo>
                    <a:pt x="372" y="634"/>
                    <a:pt x="373" y="634"/>
                    <a:pt x="374" y="633"/>
                  </a:cubicBezTo>
                  <a:cubicBezTo>
                    <a:pt x="505" y="501"/>
                    <a:pt x="505" y="501"/>
                    <a:pt x="505" y="501"/>
                  </a:cubicBezTo>
                  <a:cubicBezTo>
                    <a:pt x="507" y="500"/>
                    <a:pt x="507" y="498"/>
                    <a:pt x="505" y="497"/>
                  </a:cubicBezTo>
                  <a:close/>
                  <a:moveTo>
                    <a:pt x="851" y="147"/>
                  </a:moveTo>
                  <a:cubicBezTo>
                    <a:pt x="841" y="157"/>
                    <a:pt x="841" y="157"/>
                    <a:pt x="841" y="157"/>
                  </a:cubicBezTo>
                  <a:cubicBezTo>
                    <a:pt x="840" y="158"/>
                    <a:pt x="840" y="160"/>
                    <a:pt x="841" y="161"/>
                  </a:cubicBezTo>
                  <a:cubicBezTo>
                    <a:pt x="842" y="162"/>
                    <a:pt x="843" y="162"/>
                    <a:pt x="843" y="162"/>
                  </a:cubicBezTo>
                  <a:cubicBezTo>
                    <a:pt x="844" y="162"/>
                    <a:pt x="845" y="162"/>
                    <a:pt x="846" y="161"/>
                  </a:cubicBezTo>
                  <a:cubicBezTo>
                    <a:pt x="855" y="152"/>
                    <a:pt x="855" y="152"/>
                    <a:pt x="855" y="152"/>
                  </a:cubicBezTo>
                  <a:cubicBezTo>
                    <a:pt x="856" y="151"/>
                    <a:pt x="856" y="149"/>
                    <a:pt x="855" y="147"/>
                  </a:cubicBezTo>
                  <a:cubicBezTo>
                    <a:pt x="854" y="146"/>
                    <a:pt x="852" y="146"/>
                    <a:pt x="851" y="147"/>
                  </a:cubicBezTo>
                  <a:close/>
                  <a:moveTo>
                    <a:pt x="985" y="21"/>
                  </a:moveTo>
                  <a:cubicBezTo>
                    <a:pt x="986" y="21"/>
                    <a:pt x="987" y="20"/>
                    <a:pt x="987" y="20"/>
                  </a:cubicBezTo>
                  <a:cubicBezTo>
                    <a:pt x="988" y="18"/>
                    <a:pt x="988" y="18"/>
                    <a:pt x="988" y="18"/>
                  </a:cubicBezTo>
                  <a:cubicBezTo>
                    <a:pt x="990" y="17"/>
                    <a:pt x="990" y="15"/>
                    <a:pt x="988" y="14"/>
                  </a:cubicBezTo>
                  <a:cubicBezTo>
                    <a:pt x="987" y="13"/>
                    <a:pt x="985" y="13"/>
                    <a:pt x="984" y="14"/>
                  </a:cubicBezTo>
                  <a:cubicBezTo>
                    <a:pt x="983" y="15"/>
                    <a:pt x="983" y="15"/>
                    <a:pt x="983" y="15"/>
                  </a:cubicBezTo>
                  <a:cubicBezTo>
                    <a:pt x="982" y="16"/>
                    <a:pt x="982" y="18"/>
                    <a:pt x="983" y="20"/>
                  </a:cubicBezTo>
                  <a:cubicBezTo>
                    <a:pt x="983" y="20"/>
                    <a:pt x="984" y="21"/>
                    <a:pt x="985" y="21"/>
                  </a:cubicBezTo>
                  <a:close/>
                  <a:moveTo>
                    <a:pt x="791" y="215"/>
                  </a:moveTo>
                  <a:cubicBezTo>
                    <a:pt x="791" y="215"/>
                    <a:pt x="792" y="215"/>
                    <a:pt x="793" y="214"/>
                  </a:cubicBezTo>
                  <a:cubicBezTo>
                    <a:pt x="824" y="183"/>
                    <a:pt x="824" y="183"/>
                    <a:pt x="824" y="183"/>
                  </a:cubicBezTo>
                  <a:cubicBezTo>
                    <a:pt x="830" y="177"/>
                    <a:pt x="830" y="177"/>
                    <a:pt x="830" y="177"/>
                  </a:cubicBezTo>
                  <a:cubicBezTo>
                    <a:pt x="836" y="170"/>
                    <a:pt x="836" y="170"/>
                    <a:pt x="836" y="170"/>
                  </a:cubicBezTo>
                  <a:cubicBezTo>
                    <a:pt x="838" y="169"/>
                    <a:pt x="838" y="167"/>
                    <a:pt x="836" y="166"/>
                  </a:cubicBezTo>
                  <a:cubicBezTo>
                    <a:pt x="835" y="165"/>
                    <a:pt x="833" y="165"/>
                    <a:pt x="832" y="166"/>
                  </a:cubicBezTo>
                  <a:cubicBezTo>
                    <a:pt x="826" y="172"/>
                    <a:pt x="826" y="172"/>
                    <a:pt x="826" y="172"/>
                  </a:cubicBezTo>
                  <a:cubicBezTo>
                    <a:pt x="788" y="210"/>
                    <a:pt x="788" y="210"/>
                    <a:pt x="788" y="210"/>
                  </a:cubicBezTo>
                  <a:cubicBezTo>
                    <a:pt x="787" y="211"/>
                    <a:pt x="787" y="213"/>
                    <a:pt x="788" y="214"/>
                  </a:cubicBezTo>
                  <a:cubicBezTo>
                    <a:pt x="789" y="215"/>
                    <a:pt x="790" y="215"/>
                    <a:pt x="791" y="215"/>
                  </a:cubicBezTo>
                  <a:close/>
                  <a:moveTo>
                    <a:pt x="862" y="145"/>
                  </a:moveTo>
                  <a:cubicBezTo>
                    <a:pt x="885" y="122"/>
                    <a:pt x="885" y="122"/>
                    <a:pt x="885" y="122"/>
                  </a:cubicBezTo>
                  <a:cubicBezTo>
                    <a:pt x="886" y="121"/>
                    <a:pt x="886" y="119"/>
                    <a:pt x="885" y="118"/>
                  </a:cubicBezTo>
                  <a:cubicBezTo>
                    <a:pt x="884" y="116"/>
                    <a:pt x="882" y="116"/>
                    <a:pt x="881" y="118"/>
                  </a:cubicBezTo>
                  <a:cubicBezTo>
                    <a:pt x="858" y="140"/>
                    <a:pt x="858" y="140"/>
                    <a:pt x="858" y="140"/>
                  </a:cubicBezTo>
                  <a:cubicBezTo>
                    <a:pt x="857" y="141"/>
                    <a:pt x="857" y="143"/>
                    <a:pt x="858" y="145"/>
                  </a:cubicBezTo>
                  <a:cubicBezTo>
                    <a:pt x="858" y="145"/>
                    <a:pt x="859" y="146"/>
                    <a:pt x="860" y="146"/>
                  </a:cubicBezTo>
                  <a:cubicBezTo>
                    <a:pt x="861" y="146"/>
                    <a:pt x="862" y="145"/>
                    <a:pt x="862" y="145"/>
                  </a:cubicBezTo>
                  <a:close/>
                  <a:moveTo>
                    <a:pt x="906" y="97"/>
                  </a:moveTo>
                  <a:cubicBezTo>
                    <a:pt x="906" y="97"/>
                    <a:pt x="907" y="98"/>
                    <a:pt x="908" y="98"/>
                  </a:cubicBezTo>
                  <a:cubicBezTo>
                    <a:pt x="909" y="98"/>
                    <a:pt x="910" y="97"/>
                    <a:pt x="910" y="97"/>
                  </a:cubicBezTo>
                  <a:cubicBezTo>
                    <a:pt x="933" y="74"/>
                    <a:pt x="933" y="74"/>
                    <a:pt x="933" y="74"/>
                  </a:cubicBezTo>
                  <a:cubicBezTo>
                    <a:pt x="934" y="73"/>
                    <a:pt x="934" y="71"/>
                    <a:pt x="933" y="70"/>
                  </a:cubicBezTo>
                  <a:cubicBezTo>
                    <a:pt x="932" y="68"/>
                    <a:pt x="930" y="68"/>
                    <a:pt x="928" y="70"/>
                  </a:cubicBezTo>
                  <a:cubicBezTo>
                    <a:pt x="906" y="92"/>
                    <a:pt x="906" y="92"/>
                    <a:pt x="906" y="92"/>
                  </a:cubicBezTo>
                  <a:cubicBezTo>
                    <a:pt x="905" y="93"/>
                    <a:pt x="905" y="95"/>
                    <a:pt x="906" y="97"/>
                  </a:cubicBezTo>
                  <a:close/>
                  <a:moveTo>
                    <a:pt x="901" y="106"/>
                  </a:moveTo>
                  <a:cubicBezTo>
                    <a:pt x="901" y="105"/>
                    <a:pt x="901" y="105"/>
                    <a:pt x="901" y="105"/>
                  </a:cubicBezTo>
                  <a:cubicBezTo>
                    <a:pt x="903" y="104"/>
                    <a:pt x="903" y="102"/>
                    <a:pt x="901" y="101"/>
                  </a:cubicBezTo>
                  <a:cubicBezTo>
                    <a:pt x="900" y="100"/>
                    <a:pt x="898" y="100"/>
                    <a:pt x="897" y="101"/>
                  </a:cubicBezTo>
                  <a:cubicBezTo>
                    <a:pt x="896" y="102"/>
                    <a:pt x="896" y="102"/>
                    <a:pt x="896" y="102"/>
                  </a:cubicBezTo>
                  <a:cubicBezTo>
                    <a:pt x="895" y="103"/>
                    <a:pt x="895" y="105"/>
                    <a:pt x="896" y="106"/>
                  </a:cubicBezTo>
                  <a:cubicBezTo>
                    <a:pt x="897" y="107"/>
                    <a:pt x="898" y="107"/>
                    <a:pt x="898" y="107"/>
                  </a:cubicBezTo>
                  <a:cubicBezTo>
                    <a:pt x="899" y="107"/>
                    <a:pt x="900" y="107"/>
                    <a:pt x="901" y="106"/>
                  </a:cubicBezTo>
                  <a:close/>
                  <a:moveTo>
                    <a:pt x="831" y="181"/>
                  </a:moveTo>
                  <a:cubicBezTo>
                    <a:pt x="831" y="181"/>
                    <a:pt x="831" y="181"/>
                    <a:pt x="831" y="181"/>
                  </a:cubicBezTo>
                  <a:cubicBezTo>
                    <a:pt x="794" y="218"/>
                    <a:pt x="794" y="218"/>
                    <a:pt x="794" y="218"/>
                  </a:cubicBezTo>
                  <a:cubicBezTo>
                    <a:pt x="792" y="220"/>
                    <a:pt x="792" y="222"/>
                    <a:pt x="794" y="223"/>
                  </a:cubicBezTo>
                  <a:cubicBezTo>
                    <a:pt x="794" y="223"/>
                    <a:pt x="795" y="224"/>
                    <a:pt x="796" y="224"/>
                  </a:cubicBezTo>
                  <a:cubicBezTo>
                    <a:pt x="797" y="224"/>
                    <a:pt x="797" y="223"/>
                    <a:pt x="798" y="223"/>
                  </a:cubicBezTo>
                  <a:cubicBezTo>
                    <a:pt x="835" y="186"/>
                    <a:pt x="835" y="186"/>
                    <a:pt x="835" y="186"/>
                  </a:cubicBezTo>
                  <a:cubicBezTo>
                    <a:pt x="835" y="186"/>
                    <a:pt x="835" y="186"/>
                    <a:pt x="835" y="186"/>
                  </a:cubicBezTo>
                  <a:cubicBezTo>
                    <a:pt x="835" y="186"/>
                    <a:pt x="835" y="186"/>
                    <a:pt x="835" y="186"/>
                  </a:cubicBezTo>
                  <a:cubicBezTo>
                    <a:pt x="856" y="165"/>
                    <a:pt x="856" y="165"/>
                    <a:pt x="856" y="165"/>
                  </a:cubicBezTo>
                  <a:cubicBezTo>
                    <a:pt x="857" y="164"/>
                    <a:pt x="857" y="162"/>
                    <a:pt x="856" y="161"/>
                  </a:cubicBezTo>
                  <a:cubicBezTo>
                    <a:pt x="854" y="160"/>
                    <a:pt x="853" y="160"/>
                    <a:pt x="851" y="161"/>
                  </a:cubicBezTo>
                  <a:cubicBezTo>
                    <a:pt x="831" y="181"/>
                    <a:pt x="831" y="181"/>
                    <a:pt x="831" y="181"/>
                  </a:cubicBezTo>
                  <a:close/>
                  <a:moveTo>
                    <a:pt x="898" y="118"/>
                  </a:moveTo>
                  <a:cubicBezTo>
                    <a:pt x="899" y="119"/>
                    <a:pt x="900" y="119"/>
                    <a:pt x="900" y="119"/>
                  </a:cubicBezTo>
                  <a:cubicBezTo>
                    <a:pt x="901" y="119"/>
                    <a:pt x="902" y="119"/>
                    <a:pt x="903" y="118"/>
                  </a:cubicBezTo>
                  <a:cubicBezTo>
                    <a:pt x="945" y="75"/>
                    <a:pt x="945" y="75"/>
                    <a:pt x="945" y="75"/>
                  </a:cubicBezTo>
                  <a:cubicBezTo>
                    <a:pt x="946" y="74"/>
                    <a:pt x="946" y="72"/>
                    <a:pt x="945" y="71"/>
                  </a:cubicBezTo>
                  <a:cubicBezTo>
                    <a:pt x="944" y="70"/>
                    <a:pt x="942" y="70"/>
                    <a:pt x="941" y="71"/>
                  </a:cubicBezTo>
                  <a:cubicBezTo>
                    <a:pt x="898" y="114"/>
                    <a:pt x="898" y="114"/>
                    <a:pt x="898" y="114"/>
                  </a:cubicBezTo>
                  <a:cubicBezTo>
                    <a:pt x="897" y="115"/>
                    <a:pt x="897" y="117"/>
                    <a:pt x="898" y="118"/>
                  </a:cubicBezTo>
                  <a:close/>
                  <a:moveTo>
                    <a:pt x="856" y="160"/>
                  </a:moveTo>
                  <a:cubicBezTo>
                    <a:pt x="857" y="161"/>
                    <a:pt x="858" y="161"/>
                    <a:pt x="859" y="161"/>
                  </a:cubicBezTo>
                  <a:cubicBezTo>
                    <a:pt x="859" y="161"/>
                    <a:pt x="860" y="161"/>
                    <a:pt x="861" y="160"/>
                  </a:cubicBezTo>
                  <a:cubicBezTo>
                    <a:pt x="865" y="155"/>
                    <a:pt x="865" y="155"/>
                    <a:pt x="865" y="155"/>
                  </a:cubicBezTo>
                  <a:cubicBezTo>
                    <a:pt x="866" y="155"/>
                    <a:pt x="866" y="155"/>
                    <a:pt x="866" y="155"/>
                  </a:cubicBezTo>
                  <a:cubicBezTo>
                    <a:pt x="866" y="155"/>
                    <a:pt x="866" y="155"/>
                    <a:pt x="866" y="155"/>
                  </a:cubicBezTo>
                  <a:cubicBezTo>
                    <a:pt x="891" y="130"/>
                    <a:pt x="891" y="130"/>
                    <a:pt x="891" y="130"/>
                  </a:cubicBezTo>
                  <a:cubicBezTo>
                    <a:pt x="892" y="129"/>
                    <a:pt x="892" y="127"/>
                    <a:pt x="891" y="125"/>
                  </a:cubicBezTo>
                  <a:cubicBezTo>
                    <a:pt x="890" y="124"/>
                    <a:pt x="888" y="124"/>
                    <a:pt x="887" y="125"/>
                  </a:cubicBezTo>
                  <a:cubicBezTo>
                    <a:pt x="862" y="150"/>
                    <a:pt x="862" y="150"/>
                    <a:pt x="862" y="150"/>
                  </a:cubicBezTo>
                  <a:cubicBezTo>
                    <a:pt x="862" y="150"/>
                    <a:pt x="862" y="151"/>
                    <a:pt x="862" y="151"/>
                  </a:cubicBezTo>
                  <a:cubicBezTo>
                    <a:pt x="861" y="151"/>
                    <a:pt x="861" y="151"/>
                    <a:pt x="861" y="151"/>
                  </a:cubicBezTo>
                  <a:cubicBezTo>
                    <a:pt x="856" y="156"/>
                    <a:pt x="856" y="156"/>
                    <a:pt x="856" y="156"/>
                  </a:cubicBezTo>
                  <a:cubicBezTo>
                    <a:pt x="855" y="157"/>
                    <a:pt x="855" y="159"/>
                    <a:pt x="856" y="160"/>
                  </a:cubicBezTo>
                  <a:close/>
                  <a:moveTo>
                    <a:pt x="508" y="508"/>
                  </a:moveTo>
                  <a:cubicBezTo>
                    <a:pt x="507" y="507"/>
                    <a:pt x="505" y="507"/>
                    <a:pt x="504" y="508"/>
                  </a:cubicBezTo>
                  <a:cubicBezTo>
                    <a:pt x="378" y="634"/>
                    <a:pt x="378" y="634"/>
                    <a:pt x="378" y="634"/>
                  </a:cubicBezTo>
                  <a:cubicBezTo>
                    <a:pt x="377" y="635"/>
                    <a:pt x="377" y="637"/>
                    <a:pt x="378" y="638"/>
                  </a:cubicBezTo>
                  <a:cubicBezTo>
                    <a:pt x="379" y="639"/>
                    <a:pt x="380" y="639"/>
                    <a:pt x="380" y="639"/>
                  </a:cubicBezTo>
                  <a:cubicBezTo>
                    <a:pt x="381" y="639"/>
                    <a:pt x="382" y="639"/>
                    <a:pt x="383" y="638"/>
                  </a:cubicBezTo>
                  <a:cubicBezTo>
                    <a:pt x="508" y="513"/>
                    <a:pt x="508" y="513"/>
                    <a:pt x="508" y="513"/>
                  </a:cubicBezTo>
                  <a:cubicBezTo>
                    <a:pt x="509" y="512"/>
                    <a:pt x="509" y="510"/>
                    <a:pt x="508" y="508"/>
                  </a:cubicBezTo>
                  <a:close/>
                  <a:moveTo>
                    <a:pt x="750" y="269"/>
                  </a:moveTo>
                  <a:cubicBezTo>
                    <a:pt x="751" y="269"/>
                    <a:pt x="752" y="269"/>
                    <a:pt x="752" y="269"/>
                  </a:cubicBezTo>
                  <a:cubicBezTo>
                    <a:pt x="784" y="237"/>
                    <a:pt x="784" y="237"/>
                    <a:pt x="784" y="237"/>
                  </a:cubicBezTo>
                  <a:cubicBezTo>
                    <a:pt x="785" y="236"/>
                    <a:pt x="785" y="234"/>
                    <a:pt x="784" y="233"/>
                  </a:cubicBezTo>
                  <a:cubicBezTo>
                    <a:pt x="783" y="231"/>
                    <a:pt x="781" y="231"/>
                    <a:pt x="779" y="233"/>
                  </a:cubicBezTo>
                  <a:cubicBezTo>
                    <a:pt x="748" y="264"/>
                    <a:pt x="748" y="264"/>
                    <a:pt x="748" y="264"/>
                  </a:cubicBezTo>
                  <a:cubicBezTo>
                    <a:pt x="747" y="265"/>
                    <a:pt x="747" y="267"/>
                    <a:pt x="748" y="269"/>
                  </a:cubicBezTo>
                  <a:cubicBezTo>
                    <a:pt x="748" y="269"/>
                    <a:pt x="749" y="269"/>
                    <a:pt x="750" y="269"/>
                  </a:cubicBezTo>
                  <a:close/>
                  <a:moveTo>
                    <a:pt x="1001" y="18"/>
                  </a:moveTo>
                  <a:cubicBezTo>
                    <a:pt x="1002" y="18"/>
                    <a:pt x="1003" y="18"/>
                    <a:pt x="1003" y="17"/>
                  </a:cubicBezTo>
                  <a:cubicBezTo>
                    <a:pt x="1005" y="15"/>
                    <a:pt x="1005" y="15"/>
                    <a:pt x="1005" y="15"/>
                  </a:cubicBezTo>
                  <a:cubicBezTo>
                    <a:pt x="1007" y="14"/>
                    <a:pt x="1007" y="12"/>
                    <a:pt x="1005" y="11"/>
                  </a:cubicBezTo>
                  <a:cubicBezTo>
                    <a:pt x="1004" y="10"/>
                    <a:pt x="1002" y="10"/>
                    <a:pt x="1001" y="11"/>
                  </a:cubicBezTo>
                  <a:cubicBezTo>
                    <a:pt x="999" y="13"/>
                    <a:pt x="999" y="13"/>
                    <a:pt x="999" y="13"/>
                  </a:cubicBezTo>
                  <a:cubicBezTo>
                    <a:pt x="998" y="14"/>
                    <a:pt x="998" y="16"/>
                    <a:pt x="999" y="17"/>
                  </a:cubicBezTo>
                  <a:cubicBezTo>
                    <a:pt x="1000" y="18"/>
                    <a:pt x="1001" y="18"/>
                    <a:pt x="1001" y="18"/>
                  </a:cubicBezTo>
                  <a:close/>
                  <a:moveTo>
                    <a:pt x="903" y="128"/>
                  </a:moveTo>
                  <a:cubicBezTo>
                    <a:pt x="903" y="128"/>
                    <a:pt x="904" y="129"/>
                    <a:pt x="905" y="129"/>
                  </a:cubicBezTo>
                  <a:cubicBezTo>
                    <a:pt x="906" y="129"/>
                    <a:pt x="906" y="128"/>
                    <a:pt x="907" y="128"/>
                  </a:cubicBezTo>
                  <a:cubicBezTo>
                    <a:pt x="957" y="78"/>
                    <a:pt x="957" y="78"/>
                    <a:pt x="957" y="78"/>
                  </a:cubicBezTo>
                  <a:cubicBezTo>
                    <a:pt x="958" y="76"/>
                    <a:pt x="958" y="74"/>
                    <a:pt x="957" y="73"/>
                  </a:cubicBezTo>
                  <a:cubicBezTo>
                    <a:pt x="956" y="72"/>
                    <a:pt x="954" y="72"/>
                    <a:pt x="953" y="73"/>
                  </a:cubicBezTo>
                  <a:cubicBezTo>
                    <a:pt x="903" y="123"/>
                    <a:pt x="903" y="123"/>
                    <a:pt x="903" y="123"/>
                  </a:cubicBezTo>
                  <a:cubicBezTo>
                    <a:pt x="901" y="125"/>
                    <a:pt x="901" y="127"/>
                    <a:pt x="903" y="128"/>
                  </a:cubicBezTo>
                  <a:close/>
                  <a:moveTo>
                    <a:pt x="1011" y="22"/>
                  </a:moveTo>
                  <a:cubicBezTo>
                    <a:pt x="1012" y="22"/>
                    <a:pt x="1013" y="22"/>
                    <a:pt x="1014" y="21"/>
                  </a:cubicBezTo>
                  <a:cubicBezTo>
                    <a:pt x="1015" y="20"/>
                    <a:pt x="1015" y="20"/>
                    <a:pt x="1015" y="20"/>
                  </a:cubicBezTo>
                  <a:cubicBezTo>
                    <a:pt x="1016" y="19"/>
                    <a:pt x="1016" y="17"/>
                    <a:pt x="1015" y="16"/>
                  </a:cubicBezTo>
                  <a:cubicBezTo>
                    <a:pt x="1014" y="14"/>
                    <a:pt x="1012" y="14"/>
                    <a:pt x="1010" y="16"/>
                  </a:cubicBezTo>
                  <a:cubicBezTo>
                    <a:pt x="1009" y="17"/>
                    <a:pt x="1009" y="17"/>
                    <a:pt x="1009" y="17"/>
                  </a:cubicBezTo>
                  <a:cubicBezTo>
                    <a:pt x="1008" y="18"/>
                    <a:pt x="1008" y="20"/>
                    <a:pt x="1009" y="21"/>
                  </a:cubicBezTo>
                  <a:cubicBezTo>
                    <a:pt x="1010" y="22"/>
                    <a:pt x="1011" y="22"/>
                    <a:pt x="1011" y="22"/>
                  </a:cubicBezTo>
                  <a:close/>
                  <a:moveTo>
                    <a:pt x="505" y="526"/>
                  </a:moveTo>
                  <a:cubicBezTo>
                    <a:pt x="504" y="524"/>
                    <a:pt x="502" y="524"/>
                    <a:pt x="500" y="526"/>
                  </a:cubicBezTo>
                  <a:cubicBezTo>
                    <a:pt x="388" y="639"/>
                    <a:pt x="388" y="639"/>
                    <a:pt x="388" y="639"/>
                  </a:cubicBezTo>
                  <a:cubicBezTo>
                    <a:pt x="386" y="640"/>
                    <a:pt x="386" y="642"/>
                    <a:pt x="388" y="643"/>
                  </a:cubicBezTo>
                  <a:cubicBezTo>
                    <a:pt x="388" y="644"/>
                    <a:pt x="389" y="644"/>
                    <a:pt x="390" y="644"/>
                  </a:cubicBezTo>
                  <a:cubicBezTo>
                    <a:pt x="390" y="644"/>
                    <a:pt x="391" y="644"/>
                    <a:pt x="392" y="643"/>
                  </a:cubicBezTo>
                  <a:cubicBezTo>
                    <a:pt x="505" y="530"/>
                    <a:pt x="505" y="530"/>
                    <a:pt x="505" y="530"/>
                  </a:cubicBezTo>
                  <a:cubicBezTo>
                    <a:pt x="506" y="529"/>
                    <a:pt x="506" y="527"/>
                    <a:pt x="505" y="526"/>
                  </a:cubicBezTo>
                  <a:close/>
                  <a:moveTo>
                    <a:pt x="883" y="144"/>
                  </a:moveTo>
                  <a:cubicBezTo>
                    <a:pt x="883" y="144"/>
                    <a:pt x="882" y="144"/>
                    <a:pt x="881" y="145"/>
                  </a:cubicBezTo>
                  <a:cubicBezTo>
                    <a:pt x="876" y="150"/>
                    <a:pt x="876" y="150"/>
                    <a:pt x="876" y="150"/>
                  </a:cubicBezTo>
                  <a:cubicBezTo>
                    <a:pt x="875" y="151"/>
                    <a:pt x="875" y="153"/>
                    <a:pt x="876" y="155"/>
                  </a:cubicBezTo>
                  <a:cubicBezTo>
                    <a:pt x="876" y="155"/>
                    <a:pt x="877" y="156"/>
                    <a:pt x="878" y="156"/>
                  </a:cubicBezTo>
                  <a:cubicBezTo>
                    <a:pt x="879" y="156"/>
                    <a:pt x="880" y="155"/>
                    <a:pt x="880" y="155"/>
                  </a:cubicBezTo>
                  <a:cubicBezTo>
                    <a:pt x="886" y="149"/>
                    <a:pt x="886" y="149"/>
                    <a:pt x="886" y="149"/>
                  </a:cubicBezTo>
                  <a:cubicBezTo>
                    <a:pt x="886" y="149"/>
                    <a:pt x="887" y="148"/>
                    <a:pt x="887" y="147"/>
                  </a:cubicBezTo>
                  <a:cubicBezTo>
                    <a:pt x="887" y="146"/>
                    <a:pt x="886" y="145"/>
                    <a:pt x="886" y="145"/>
                  </a:cubicBezTo>
                  <a:cubicBezTo>
                    <a:pt x="885" y="144"/>
                    <a:pt x="884" y="144"/>
                    <a:pt x="883" y="144"/>
                  </a:cubicBezTo>
                  <a:close/>
                  <a:moveTo>
                    <a:pt x="752" y="278"/>
                  </a:moveTo>
                  <a:cubicBezTo>
                    <a:pt x="753" y="279"/>
                    <a:pt x="753" y="279"/>
                    <a:pt x="754" y="279"/>
                  </a:cubicBezTo>
                  <a:cubicBezTo>
                    <a:pt x="755" y="279"/>
                    <a:pt x="756" y="279"/>
                    <a:pt x="756" y="278"/>
                  </a:cubicBezTo>
                  <a:cubicBezTo>
                    <a:pt x="869" y="166"/>
                    <a:pt x="869" y="166"/>
                    <a:pt x="869" y="166"/>
                  </a:cubicBezTo>
                  <a:cubicBezTo>
                    <a:pt x="870" y="164"/>
                    <a:pt x="870" y="163"/>
                    <a:pt x="869" y="161"/>
                  </a:cubicBezTo>
                  <a:cubicBezTo>
                    <a:pt x="868" y="160"/>
                    <a:pt x="866" y="160"/>
                    <a:pt x="865" y="161"/>
                  </a:cubicBezTo>
                  <a:cubicBezTo>
                    <a:pt x="752" y="274"/>
                    <a:pt x="752" y="274"/>
                    <a:pt x="752" y="274"/>
                  </a:cubicBezTo>
                  <a:cubicBezTo>
                    <a:pt x="751" y="275"/>
                    <a:pt x="751" y="277"/>
                    <a:pt x="752" y="278"/>
                  </a:cubicBezTo>
                  <a:close/>
                  <a:moveTo>
                    <a:pt x="765" y="282"/>
                  </a:moveTo>
                  <a:cubicBezTo>
                    <a:pt x="766" y="282"/>
                    <a:pt x="767" y="282"/>
                    <a:pt x="767" y="281"/>
                  </a:cubicBezTo>
                  <a:cubicBezTo>
                    <a:pt x="882" y="166"/>
                    <a:pt x="882" y="166"/>
                    <a:pt x="882" y="166"/>
                  </a:cubicBezTo>
                  <a:cubicBezTo>
                    <a:pt x="884" y="165"/>
                    <a:pt x="884" y="163"/>
                    <a:pt x="882" y="162"/>
                  </a:cubicBezTo>
                  <a:cubicBezTo>
                    <a:pt x="881" y="161"/>
                    <a:pt x="879" y="161"/>
                    <a:pt x="878" y="162"/>
                  </a:cubicBezTo>
                  <a:cubicBezTo>
                    <a:pt x="763" y="277"/>
                    <a:pt x="763" y="277"/>
                    <a:pt x="763" y="277"/>
                  </a:cubicBezTo>
                  <a:cubicBezTo>
                    <a:pt x="762" y="278"/>
                    <a:pt x="762" y="280"/>
                    <a:pt x="763" y="281"/>
                  </a:cubicBezTo>
                  <a:cubicBezTo>
                    <a:pt x="764" y="282"/>
                    <a:pt x="764" y="282"/>
                    <a:pt x="765" y="282"/>
                  </a:cubicBezTo>
                  <a:close/>
                  <a:moveTo>
                    <a:pt x="913" y="131"/>
                  </a:moveTo>
                  <a:cubicBezTo>
                    <a:pt x="914" y="132"/>
                    <a:pt x="915" y="132"/>
                    <a:pt x="915" y="132"/>
                  </a:cubicBezTo>
                  <a:cubicBezTo>
                    <a:pt x="916" y="132"/>
                    <a:pt x="917" y="132"/>
                    <a:pt x="918" y="131"/>
                  </a:cubicBezTo>
                  <a:cubicBezTo>
                    <a:pt x="968" y="81"/>
                    <a:pt x="968" y="81"/>
                    <a:pt x="968" y="81"/>
                  </a:cubicBezTo>
                  <a:cubicBezTo>
                    <a:pt x="969" y="80"/>
                    <a:pt x="969" y="78"/>
                    <a:pt x="968" y="77"/>
                  </a:cubicBezTo>
                  <a:cubicBezTo>
                    <a:pt x="967" y="75"/>
                    <a:pt x="965" y="75"/>
                    <a:pt x="963" y="77"/>
                  </a:cubicBezTo>
                  <a:cubicBezTo>
                    <a:pt x="913" y="127"/>
                    <a:pt x="913" y="127"/>
                    <a:pt x="913" y="127"/>
                  </a:cubicBezTo>
                  <a:cubicBezTo>
                    <a:pt x="912" y="128"/>
                    <a:pt x="912" y="130"/>
                    <a:pt x="913" y="131"/>
                  </a:cubicBezTo>
                  <a:close/>
                  <a:moveTo>
                    <a:pt x="399" y="650"/>
                  </a:moveTo>
                  <a:cubicBezTo>
                    <a:pt x="521" y="527"/>
                    <a:pt x="521" y="527"/>
                    <a:pt x="521" y="527"/>
                  </a:cubicBezTo>
                  <a:cubicBezTo>
                    <a:pt x="523" y="526"/>
                    <a:pt x="523" y="524"/>
                    <a:pt x="521" y="523"/>
                  </a:cubicBezTo>
                  <a:cubicBezTo>
                    <a:pt x="520" y="522"/>
                    <a:pt x="518" y="522"/>
                    <a:pt x="517" y="523"/>
                  </a:cubicBezTo>
                  <a:cubicBezTo>
                    <a:pt x="395" y="646"/>
                    <a:pt x="395" y="646"/>
                    <a:pt x="395" y="646"/>
                  </a:cubicBezTo>
                  <a:cubicBezTo>
                    <a:pt x="393" y="647"/>
                    <a:pt x="393" y="649"/>
                    <a:pt x="395" y="650"/>
                  </a:cubicBezTo>
                  <a:cubicBezTo>
                    <a:pt x="395" y="650"/>
                    <a:pt x="396" y="651"/>
                    <a:pt x="397" y="651"/>
                  </a:cubicBezTo>
                  <a:cubicBezTo>
                    <a:pt x="397" y="651"/>
                    <a:pt x="398" y="650"/>
                    <a:pt x="399" y="650"/>
                  </a:cubicBezTo>
                  <a:close/>
                  <a:moveTo>
                    <a:pt x="906" y="142"/>
                  </a:moveTo>
                  <a:cubicBezTo>
                    <a:pt x="906" y="142"/>
                    <a:pt x="907" y="141"/>
                    <a:pt x="908" y="141"/>
                  </a:cubicBezTo>
                  <a:cubicBezTo>
                    <a:pt x="909" y="139"/>
                    <a:pt x="909" y="139"/>
                    <a:pt x="909" y="139"/>
                  </a:cubicBezTo>
                  <a:cubicBezTo>
                    <a:pt x="909" y="139"/>
                    <a:pt x="910" y="139"/>
                    <a:pt x="910" y="139"/>
                  </a:cubicBezTo>
                  <a:cubicBezTo>
                    <a:pt x="910" y="139"/>
                    <a:pt x="910" y="138"/>
                    <a:pt x="911" y="138"/>
                  </a:cubicBezTo>
                  <a:cubicBezTo>
                    <a:pt x="913" y="136"/>
                    <a:pt x="913" y="136"/>
                    <a:pt x="913" y="136"/>
                  </a:cubicBezTo>
                  <a:cubicBezTo>
                    <a:pt x="914" y="135"/>
                    <a:pt x="914" y="133"/>
                    <a:pt x="913" y="131"/>
                  </a:cubicBezTo>
                  <a:cubicBezTo>
                    <a:pt x="912" y="130"/>
                    <a:pt x="910" y="130"/>
                    <a:pt x="909" y="131"/>
                  </a:cubicBezTo>
                  <a:cubicBezTo>
                    <a:pt x="906" y="134"/>
                    <a:pt x="906" y="134"/>
                    <a:pt x="906" y="134"/>
                  </a:cubicBezTo>
                  <a:cubicBezTo>
                    <a:pt x="906" y="134"/>
                    <a:pt x="906" y="134"/>
                    <a:pt x="906" y="135"/>
                  </a:cubicBezTo>
                  <a:cubicBezTo>
                    <a:pt x="905" y="135"/>
                    <a:pt x="905" y="135"/>
                    <a:pt x="905" y="135"/>
                  </a:cubicBezTo>
                  <a:cubicBezTo>
                    <a:pt x="903" y="137"/>
                    <a:pt x="903" y="137"/>
                    <a:pt x="903" y="137"/>
                  </a:cubicBezTo>
                  <a:cubicBezTo>
                    <a:pt x="902" y="138"/>
                    <a:pt x="902" y="140"/>
                    <a:pt x="903" y="141"/>
                  </a:cubicBezTo>
                  <a:cubicBezTo>
                    <a:pt x="904" y="141"/>
                    <a:pt x="905" y="142"/>
                    <a:pt x="906" y="142"/>
                  </a:cubicBezTo>
                  <a:close/>
                  <a:moveTo>
                    <a:pt x="1028" y="19"/>
                  </a:moveTo>
                  <a:cubicBezTo>
                    <a:pt x="1029" y="19"/>
                    <a:pt x="1030" y="19"/>
                    <a:pt x="1030" y="18"/>
                  </a:cubicBezTo>
                  <a:cubicBezTo>
                    <a:pt x="1031" y="17"/>
                    <a:pt x="1031" y="17"/>
                    <a:pt x="1031" y="17"/>
                  </a:cubicBezTo>
                  <a:cubicBezTo>
                    <a:pt x="1033" y="16"/>
                    <a:pt x="1033" y="14"/>
                    <a:pt x="1031" y="13"/>
                  </a:cubicBezTo>
                  <a:cubicBezTo>
                    <a:pt x="1030" y="12"/>
                    <a:pt x="1028" y="12"/>
                    <a:pt x="1027" y="13"/>
                  </a:cubicBezTo>
                  <a:cubicBezTo>
                    <a:pt x="1026" y="14"/>
                    <a:pt x="1026" y="14"/>
                    <a:pt x="1026" y="14"/>
                  </a:cubicBezTo>
                  <a:cubicBezTo>
                    <a:pt x="1025" y="15"/>
                    <a:pt x="1025" y="17"/>
                    <a:pt x="1026" y="18"/>
                  </a:cubicBezTo>
                  <a:cubicBezTo>
                    <a:pt x="1027" y="19"/>
                    <a:pt x="1028" y="19"/>
                    <a:pt x="1028" y="19"/>
                  </a:cubicBezTo>
                  <a:close/>
                  <a:moveTo>
                    <a:pt x="397" y="661"/>
                  </a:moveTo>
                  <a:cubicBezTo>
                    <a:pt x="398" y="662"/>
                    <a:pt x="399" y="662"/>
                    <a:pt x="399" y="662"/>
                  </a:cubicBezTo>
                  <a:cubicBezTo>
                    <a:pt x="400" y="662"/>
                    <a:pt x="401" y="662"/>
                    <a:pt x="402" y="661"/>
                  </a:cubicBezTo>
                  <a:cubicBezTo>
                    <a:pt x="531" y="531"/>
                    <a:pt x="531" y="531"/>
                    <a:pt x="531" y="531"/>
                  </a:cubicBezTo>
                  <a:cubicBezTo>
                    <a:pt x="533" y="530"/>
                    <a:pt x="533" y="528"/>
                    <a:pt x="531" y="527"/>
                  </a:cubicBezTo>
                  <a:cubicBezTo>
                    <a:pt x="530" y="526"/>
                    <a:pt x="528" y="526"/>
                    <a:pt x="527" y="527"/>
                  </a:cubicBezTo>
                  <a:cubicBezTo>
                    <a:pt x="397" y="657"/>
                    <a:pt x="397" y="657"/>
                    <a:pt x="397" y="657"/>
                  </a:cubicBezTo>
                  <a:cubicBezTo>
                    <a:pt x="396" y="658"/>
                    <a:pt x="396" y="660"/>
                    <a:pt x="397" y="661"/>
                  </a:cubicBezTo>
                  <a:close/>
                  <a:moveTo>
                    <a:pt x="930" y="124"/>
                  </a:moveTo>
                  <a:cubicBezTo>
                    <a:pt x="929" y="125"/>
                    <a:pt x="929" y="127"/>
                    <a:pt x="930" y="128"/>
                  </a:cubicBezTo>
                  <a:cubicBezTo>
                    <a:pt x="931" y="129"/>
                    <a:pt x="932" y="129"/>
                    <a:pt x="933" y="129"/>
                  </a:cubicBezTo>
                  <a:cubicBezTo>
                    <a:pt x="933" y="129"/>
                    <a:pt x="934" y="129"/>
                    <a:pt x="935" y="128"/>
                  </a:cubicBezTo>
                  <a:cubicBezTo>
                    <a:pt x="978" y="84"/>
                    <a:pt x="978" y="84"/>
                    <a:pt x="978" y="84"/>
                  </a:cubicBezTo>
                  <a:cubicBezTo>
                    <a:pt x="979" y="83"/>
                    <a:pt x="979" y="81"/>
                    <a:pt x="978" y="80"/>
                  </a:cubicBezTo>
                  <a:cubicBezTo>
                    <a:pt x="977" y="79"/>
                    <a:pt x="975" y="79"/>
                    <a:pt x="974" y="80"/>
                  </a:cubicBezTo>
                  <a:lnTo>
                    <a:pt x="930" y="124"/>
                  </a:lnTo>
                  <a:close/>
                  <a:moveTo>
                    <a:pt x="919" y="143"/>
                  </a:moveTo>
                  <a:cubicBezTo>
                    <a:pt x="920" y="143"/>
                    <a:pt x="920" y="142"/>
                    <a:pt x="921" y="142"/>
                  </a:cubicBezTo>
                  <a:cubicBezTo>
                    <a:pt x="930" y="133"/>
                    <a:pt x="930" y="133"/>
                    <a:pt x="930" y="133"/>
                  </a:cubicBezTo>
                  <a:cubicBezTo>
                    <a:pt x="931" y="132"/>
                    <a:pt x="931" y="130"/>
                    <a:pt x="930" y="129"/>
                  </a:cubicBezTo>
                  <a:cubicBezTo>
                    <a:pt x="929" y="127"/>
                    <a:pt x="927" y="127"/>
                    <a:pt x="925" y="129"/>
                  </a:cubicBezTo>
                  <a:cubicBezTo>
                    <a:pt x="917" y="137"/>
                    <a:pt x="917" y="137"/>
                    <a:pt x="917" y="137"/>
                  </a:cubicBezTo>
                  <a:cubicBezTo>
                    <a:pt x="915" y="139"/>
                    <a:pt x="915" y="141"/>
                    <a:pt x="917" y="142"/>
                  </a:cubicBezTo>
                  <a:cubicBezTo>
                    <a:pt x="917" y="142"/>
                    <a:pt x="918" y="143"/>
                    <a:pt x="919" y="143"/>
                  </a:cubicBezTo>
                  <a:close/>
                  <a:moveTo>
                    <a:pt x="746" y="316"/>
                  </a:moveTo>
                  <a:cubicBezTo>
                    <a:pt x="747" y="316"/>
                    <a:pt x="747" y="315"/>
                    <a:pt x="748" y="315"/>
                  </a:cubicBezTo>
                  <a:cubicBezTo>
                    <a:pt x="761" y="302"/>
                    <a:pt x="761" y="302"/>
                    <a:pt x="761" y="302"/>
                  </a:cubicBezTo>
                  <a:cubicBezTo>
                    <a:pt x="774" y="289"/>
                    <a:pt x="774" y="289"/>
                    <a:pt x="774" y="289"/>
                  </a:cubicBezTo>
                  <a:cubicBezTo>
                    <a:pt x="775" y="287"/>
                    <a:pt x="775" y="285"/>
                    <a:pt x="774" y="284"/>
                  </a:cubicBezTo>
                  <a:cubicBezTo>
                    <a:pt x="773" y="283"/>
                    <a:pt x="771" y="283"/>
                    <a:pt x="770" y="284"/>
                  </a:cubicBezTo>
                  <a:cubicBezTo>
                    <a:pt x="757" y="297"/>
                    <a:pt x="757" y="297"/>
                    <a:pt x="757" y="297"/>
                  </a:cubicBezTo>
                  <a:cubicBezTo>
                    <a:pt x="744" y="310"/>
                    <a:pt x="744" y="310"/>
                    <a:pt x="744" y="310"/>
                  </a:cubicBezTo>
                  <a:cubicBezTo>
                    <a:pt x="742" y="312"/>
                    <a:pt x="742" y="314"/>
                    <a:pt x="744" y="315"/>
                  </a:cubicBezTo>
                  <a:cubicBezTo>
                    <a:pt x="744" y="315"/>
                    <a:pt x="745" y="316"/>
                    <a:pt x="746" y="316"/>
                  </a:cubicBezTo>
                  <a:close/>
                  <a:moveTo>
                    <a:pt x="903" y="156"/>
                  </a:moveTo>
                  <a:cubicBezTo>
                    <a:pt x="903" y="156"/>
                    <a:pt x="904" y="157"/>
                    <a:pt x="905" y="157"/>
                  </a:cubicBezTo>
                  <a:cubicBezTo>
                    <a:pt x="906" y="157"/>
                    <a:pt x="907" y="156"/>
                    <a:pt x="907" y="156"/>
                  </a:cubicBezTo>
                  <a:cubicBezTo>
                    <a:pt x="916" y="147"/>
                    <a:pt x="916" y="147"/>
                    <a:pt x="916" y="147"/>
                  </a:cubicBezTo>
                  <a:cubicBezTo>
                    <a:pt x="917" y="146"/>
                    <a:pt x="917" y="144"/>
                    <a:pt x="916" y="143"/>
                  </a:cubicBezTo>
                  <a:cubicBezTo>
                    <a:pt x="914" y="142"/>
                    <a:pt x="912" y="142"/>
                    <a:pt x="911" y="143"/>
                  </a:cubicBezTo>
                  <a:cubicBezTo>
                    <a:pt x="903" y="151"/>
                    <a:pt x="903" y="151"/>
                    <a:pt x="903" y="151"/>
                  </a:cubicBezTo>
                  <a:cubicBezTo>
                    <a:pt x="902" y="152"/>
                    <a:pt x="902" y="154"/>
                    <a:pt x="903" y="156"/>
                  </a:cubicBezTo>
                  <a:close/>
                  <a:moveTo>
                    <a:pt x="892" y="162"/>
                  </a:moveTo>
                  <a:cubicBezTo>
                    <a:pt x="821" y="233"/>
                    <a:pt x="821" y="233"/>
                    <a:pt x="821" y="233"/>
                  </a:cubicBezTo>
                  <a:cubicBezTo>
                    <a:pt x="820" y="234"/>
                    <a:pt x="820" y="236"/>
                    <a:pt x="821" y="237"/>
                  </a:cubicBezTo>
                  <a:cubicBezTo>
                    <a:pt x="822" y="238"/>
                    <a:pt x="823" y="238"/>
                    <a:pt x="824" y="238"/>
                  </a:cubicBezTo>
                  <a:cubicBezTo>
                    <a:pt x="824" y="238"/>
                    <a:pt x="825" y="238"/>
                    <a:pt x="826" y="237"/>
                  </a:cubicBezTo>
                  <a:cubicBezTo>
                    <a:pt x="896" y="166"/>
                    <a:pt x="896" y="166"/>
                    <a:pt x="896" y="166"/>
                  </a:cubicBezTo>
                  <a:cubicBezTo>
                    <a:pt x="898" y="165"/>
                    <a:pt x="898" y="163"/>
                    <a:pt x="896" y="162"/>
                  </a:cubicBezTo>
                  <a:cubicBezTo>
                    <a:pt x="895" y="161"/>
                    <a:pt x="893" y="161"/>
                    <a:pt x="892" y="162"/>
                  </a:cubicBezTo>
                  <a:close/>
                  <a:moveTo>
                    <a:pt x="779" y="282"/>
                  </a:moveTo>
                  <a:cubicBezTo>
                    <a:pt x="780" y="282"/>
                    <a:pt x="781" y="282"/>
                    <a:pt x="781" y="281"/>
                  </a:cubicBezTo>
                  <a:cubicBezTo>
                    <a:pt x="821" y="242"/>
                    <a:pt x="821" y="242"/>
                    <a:pt x="821" y="242"/>
                  </a:cubicBezTo>
                  <a:cubicBezTo>
                    <a:pt x="822" y="241"/>
                    <a:pt x="822" y="239"/>
                    <a:pt x="821" y="238"/>
                  </a:cubicBezTo>
                  <a:cubicBezTo>
                    <a:pt x="820" y="236"/>
                    <a:pt x="818" y="236"/>
                    <a:pt x="816" y="238"/>
                  </a:cubicBezTo>
                  <a:cubicBezTo>
                    <a:pt x="802" y="252"/>
                    <a:pt x="802" y="252"/>
                    <a:pt x="802" y="252"/>
                  </a:cubicBezTo>
                  <a:cubicBezTo>
                    <a:pt x="777" y="277"/>
                    <a:pt x="777" y="277"/>
                    <a:pt x="777" y="277"/>
                  </a:cubicBezTo>
                  <a:cubicBezTo>
                    <a:pt x="776" y="278"/>
                    <a:pt x="776" y="280"/>
                    <a:pt x="777" y="281"/>
                  </a:cubicBezTo>
                  <a:cubicBezTo>
                    <a:pt x="778" y="282"/>
                    <a:pt x="778" y="282"/>
                    <a:pt x="779" y="282"/>
                  </a:cubicBezTo>
                  <a:close/>
                  <a:moveTo>
                    <a:pt x="941" y="127"/>
                  </a:moveTo>
                  <a:cubicBezTo>
                    <a:pt x="941" y="127"/>
                    <a:pt x="941" y="127"/>
                    <a:pt x="941" y="127"/>
                  </a:cubicBezTo>
                  <a:cubicBezTo>
                    <a:pt x="833" y="235"/>
                    <a:pt x="833" y="235"/>
                    <a:pt x="833" y="235"/>
                  </a:cubicBezTo>
                  <a:cubicBezTo>
                    <a:pt x="832" y="236"/>
                    <a:pt x="832" y="238"/>
                    <a:pt x="833" y="240"/>
                  </a:cubicBezTo>
                  <a:cubicBezTo>
                    <a:pt x="833" y="240"/>
                    <a:pt x="834" y="241"/>
                    <a:pt x="835" y="241"/>
                  </a:cubicBezTo>
                  <a:cubicBezTo>
                    <a:pt x="836" y="241"/>
                    <a:pt x="836" y="240"/>
                    <a:pt x="837" y="240"/>
                  </a:cubicBezTo>
                  <a:cubicBezTo>
                    <a:pt x="945" y="132"/>
                    <a:pt x="945" y="132"/>
                    <a:pt x="945" y="132"/>
                  </a:cubicBezTo>
                  <a:cubicBezTo>
                    <a:pt x="945" y="131"/>
                    <a:pt x="945" y="131"/>
                    <a:pt x="946" y="131"/>
                  </a:cubicBezTo>
                  <a:cubicBezTo>
                    <a:pt x="946" y="131"/>
                    <a:pt x="946" y="131"/>
                    <a:pt x="946" y="131"/>
                  </a:cubicBezTo>
                  <a:cubicBezTo>
                    <a:pt x="986" y="91"/>
                    <a:pt x="986" y="91"/>
                    <a:pt x="986" y="91"/>
                  </a:cubicBezTo>
                  <a:cubicBezTo>
                    <a:pt x="987" y="90"/>
                    <a:pt x="987" y="88"/>
                    <a:pt x="986" y="86"/>
                  </a:cubicBezTo>
                  <a:cubicBezTo>
                    <a:pt x="985" y="85"/>
                    <a:pt x="983" y="85"/>
                    <a:pt x="982" y="86"/>
                  </a:cubicBezTo>
                  <a:cubicBezTo>
                    <a:pt x="942" y="126"/>
                    <a:pt x="942" y="126"/>
                    <a:pt x="942" y="126"/>
                  </a:cubicBezTo>
                  <a:cubicBezTo>
                    <a:pt x="941" y="127"/>
                    <a:pt x="941" y="127"/>
                    <a:pt x="941" y="127"/>
                  </a:cubicBezTo>
                  <a:close/>
                  <a:moveTo>
                    <a:pt x="1015" y="57"/>
                  </a:moveTo>
                  <a:cubicBezTo>
                    <a:pt x="1016" y="58"/>
                    <a:pt x="1017" y="58"/>
                    <a:pt x="1017" y="58"/>
                  </a:cubicBezTo>
                  <a:cubicBezTo>
                    <a:pt x="1018" y="58"/>
                    <a:pt x="1019" y="58"/>
                    <a:pt x="1019" y="57"/>
                  </a:cubicBezTo>
                  <a:cubicBezTo>
                    <a:pt x="1022" y="55"/>
                    <a:pt x="1022" y="55"/>
                    <a:pt x="1022" y="55"/>
                  </a:cubicBezTo>
                  <a:cubicBezTo>
                    <a:pt x="1022" y="55"/>
                    <a:pt x="1022" y="55"/>
                    <a:pt x="1022" y="54"/>
                  </a:cubicBezTo>
                  <a:cubicBezTo>
                    <a:pt x="1023" y="54"/>
                    <a:pt x="1023" y="54"/>
                    <a:pt x="1023" y="54"/>
                  </a:cubicBezTo>
                  <a:cubicBezTo>
                    <a:pt x="1035" y="41"/>
                    <a:pt x="1035" y="41"/>
                    <a:pt x="1035" y="41"/>
                  </a:cubicBezTo>
                  <a:cubicBezTo>
                    <a:pt x="1037" y="40"/>
                    <a:pt x="1037" y="38"/>
                    <a:pt x="1035" y="37"/>
                  </a:cubicBezTo>
                  <a:cubicBezTo>
                    <a:pt x="1034" y="36"/>
                    <a:pt x="1032" y="36"/>
                    <a:pt x="1031" y="37"/>
                  </a:cubicBezTo>
                  <a:cubicBezTo>
                    <a:pt x="1019" y="49"/>
                    <a:pt x="1019" y="49"/>
                    <a:pt x="1019" y="49"/>
                  </a:cubicBezTo>
                  <a:cubicBezTo>
                    <a:pt x="1018" y="50"/>
                    <a:pt x="1018" y="50"/>
                    <a:pt x="1018" y="50"/>
                  </a:cubicBezTo>
                  <a:cubicBezTo>
                    <a:pt x="1018" y="50"/>
                    <a:pt x="1018" y="50"/>
                    <a:pt x="1017" y="51"/>
                  </a:cubicBezTo>
                  <a:cubicBezTo>
                    <a:pt x="1015" y="53"/>
                    <a:pt x="1015" y="53"/>
                    <a:pt x="1015" y="53"/>
                  </a:cubicBezTo>
                  <a:cubicBezTo>
                    <a:pt x="1014" y="54"/>
                    <a:pt x="1014" y="56"/>
                    <a:pt x="1015" y="57"/>
                  </a:cubicBezTo>
                  <a:close/>
                  <a:moveTo>
                    <a:pt x="397" y="676"/>
                  </a:moveTo>
                  <a:cubicBezTo>
                    <a:pt x="397" y="676"/>
                    <a:pt x="398" y="677"/>
                    <a:pt x="399" y="677"/>
                  </a:cubicBezTo>
                  <a:cubicBezTo>
                    <a:pt x="400" y="677"/>
                    <a:pt x="400" y="676"/>
                    <a:pt x="401" y="676"/>
                  </a:cubicBezTo>
                  <a:cubicBezTo>
                    <a:pt x="541" y="536"/>
                    <a:pt x="541" y="536"/>
                    <a:pt x="541" y="536"/>
                  </a:cubicBezTo>
                  <a:cubicBezTo>
                    <a:pt x="542" y="535"/>
                    <a:pt x="542" y="533"/>
                    <a:pt x="541" y="532"/>
                  </a:cubicBezTo>
                  <a:cubicBezTo>
                    <a:pt x="540" y="530"/>
                    <a:pt x="538" y="530"/>
                    <a:pt x="536" y="532"/>
                  </a:cubicBezTo>
                  <a:cubicBezTo>
                    <a:pt x="397" y="671"/>
                    <a:pt x="397" y="671"/>
                    <a:pt x="397" y="671"/>
                  </a:cubicBezTo>
                  <a:cubicBezTo>
                    <a:pt x="395" y="673"/>
                    <a:pt x="395" y="675"/>
                    <a:pt x="397" y="676"/>
                  </a:cubicBezTo>
                  <a:close/>
                  <a:moveTo>
                    <a:pt x="990" y="82"/>
                  </a:moveTo>
                  <a:cubicBezTo>
                    <a:pt x="991" y="83"/>
                    <a:pt x="991" y="83"/>
                    <a:pt x="992" y="83"/>
                  </a:cubicBezTo>
                  <a:cubicBezTo>
                    <a:pt x="993" y="83"/>
                    <a:pt x="994" y="83"/>
                    <a:pt x="994" y="82"/>
                  </a:cubicBezTo>
                  <a:cubicBezTo>
                    <a:pt x="997" y="80"/>
                    <a:pt x="997" y="80"/>
                    <a:pt x="997" y="80"/>
                  </a:cubicBezTo>
                  <a:cubicBezTo>
                    <a:pt x="998" y="79"/>
                    <a:pt x="998" y="77"/>
                    <a:pt x="997" y="76"/>
                  </a:cubicBezTo>
                  <a:cubicBezTo>
                    <a:pt x="996" y="74"/>
                    <a:pt x="994" y="74"/>
                    <a:pt x="992" y="76"/>
                  </a:cubicBezTo>
                  <a:cubicBezTo>
                    <a:pt x="990" y="78"/>
                    <a:pt x="990" y="78"/>
                    <a:pt x="990" y="78"/>
                  </a:cubicBezTo>
                  <a:cubicBezTo>
                    <a:pt x="989" y="79"/>
                    <a:pt x="989" y="81"/>
                    <a:pt x="990" y="82"/>
                  </a:cubicBezTo>
                  <a:close/>
                  <a:moveTo>
                    <a:pt x="807" y="261"/>
                  </a:moveTo>
                  <a:cubicBezTo>
                    <a:pt x="806" y="262"/>
                    <a:pt x="806" y="262"/>
                    <a:pt x="806" y="262"/>
                  </a:cubicBezTo>
                  <a:cubicBezTo>
                    <a:pt x="805" y="263"/>
                    <a:pt x="805" y="265"/>
                    <a:pt x="806" y="267"/>
                  </a:cubicBezTo>
                  <a:cubicBezTo>
                    <a:pt x="806" y="267"/>
                    <a:pt x="807" y="267"/>
                    <a:pt x="808" y="267"/>
                  </a:cubicBezTo>
                  <a:cubicBezTo>
                    <a:pt x="809" y="267"/>
                    <a:pt x="810" y="267"/>
                    <a:pt x="810" y="267"/>
                  </a:cubicBezTo>
                  <a:cubicBezTo>
                    <a:pt x="812" y="265"/>
                    <a:pt x="812" y="265"/>
                    <a:pt x="812" y="265"/>
                  </a:cubicBezTo>
                  <a:cubicBezTo>
                    <a:pt x="813" y="264"/>
                    <a:pt x="813" y="262"/>
                    <a:pt x="812" y="261"/>
                  </a:cubicBezTo>
                  <a:cubicBezTo>
                    <a:pt x="811" y="259"/>
                    <a:pt x="809" y="259"/>
                    <a:pt x="807" y="261"/>
                  </a:cubicBezTo>
                  <a:close/>
                  <a:moveTo>
                    <a:pt x="714" y="358"/>
                  </a:moveTo>
                  <a:cubicBezTo>
                    <a:pt x="715" y="359"/>
                    <a:pt x="716" y="359"/>
                    <a:pt x="716" y="359"/>
                  </a:cubicBezTo>
                  <a:cubicBezTo>
                    <a:pt x="717" y="359"/>
                    <a:pt x="718" y="359"/>
                    <a:pt x="719" y="358"/>
                  </a:cubicBezTo>
                  <a:cubicBezTo>
                    <a:pt x="787" y="290"/>
                    <a:pt x="787" y="290"/>
                    <a:pt x="787" y="290"/>
                  </a:cubicBezTo>
                  <a:cubicBezTo>
                    <a:pt x="788" y="289"/>
                    <a:pt x="788" y="287"/>
                    <a:pt x="787" y="286"/>
                  </a:cubicBezTo>
                  <a:cubicBezTo>
                    <a:pt x="785" y="284"/>
                    <a:pt x="784" y="284"/>
                    <a:pt x="782" y="286"/>
                  </a:cubicBezTo>
                  <a:cubicBezTo>
                    <a:pt x="714" y="354"/>
                    <a:pt x="714" y="354"/>
                    <a:pt x="714" y="354"/>
                  </a:cubicBezTo>
                  <a:cubicBezTo>
                    <a:pt x="713" y="355"/>
                    <a:pt x="713" y="357"/>
                    <a:pt x="714" y="358"/>
                  </a:cubicBezTo>
                  <a:close/>
                  <a:moveTo>
                    <a:pt x="1041" y="49"/>
                  </a:moveTo>
                  <a:cubicBezTo>
                    <a:pt x="1041" y="49"/>
                    <a:pt x="1042" y="49"/>
                    <a:pt x="1043" y="48"/>
                  </a:cubicBezTo>
                  <a:cubicBezTo>
                    <a:pt x="1052" y="38"/>
                    <a:pt x="1052" y="38"/>
                    <a:pt x="1052" y="38"/>
                  </a:cubicBezTo>
                  <a:cubicBezTo>
                    <a:pt x="1053" y="37"/>
                    <a:pt x="1053" y="35"/>
                    <a:pt x="1052" y="34"/>
                  </a:cubicBezTo>
                  <a:cubicBezTo>
                    <a:pt x="1051" y="33"/>
                    <a:pt x="1049" y="33"/>
                    <a:pt x="1048" y="34"/>
                  </a:cubicBezTo>
                  <a:cubicBezTo>
                    <a:pt x="1038" y="44"/>
                    <a:pt x="1038" y="44"/>
                    <a:pt x="1038" y="44"/>
                  </a:cubicBezTo>
                  <a:cubicBezTo>
                    <a:pt x="1037" y="45"/>
                    <a:pt x="1037" y="47"/>
                    <a:pt x="1038" y="48"/>
                  </a:cubicBezTo>
                  <a:cubicBezTo>
                    <a:pt x="1039" y="49"/>
                    <a:pt x="1040" y="49"/>
                    <a:pt x="1041" y="49"/>
                  </a:cubicBezTo>
                  <a:close/>
                  <a:moveTo>
                    <a:pt x="399" y="690"/>
                  </a:moveTo>
                  <a:cubicBezTo>
                    <a:pt x="400" y="690"/>
                    <a:pt x="401" y="690"/>
                    <a:pt x="401" y="689"/>
                  </a:cubicBezTo>
                  <a:cubicBezTo>
                    <a:pt x="548" y="543"/>
                    <a:pt x="548" y="543"/>
                    <a:pt x="548" y="543"/>
                  </a:cubicBezTo>
                  <a:cubicBezTo>
                    <a:pt x="549" y="542"/>
                    <a:pt x="549" y="540"/>
                    <a:pt x="548" y="538"/>
                  </a:cubicBezTo>
                  <a:cubicBezTo>
                    <a:pt x="547" y="537"/>
                    <a:pt x="545" y="537"/>
                    <a:pt x="544" y="538"/>
                  </a:cubicBezTo>
                  <a:cubicBezTo>
                    <a:pt x="397" y="685"/>
                    <a:pt x="397" y="685"/>
                    <a:pt x="397" y="685"/>
                  </a:cubicBezTo>
                  <a:cubicBezTo>
                    <a:pt x="396" y="686"/>
                    <a:pt x="396" y="688"/>
                    <a:pt x="397" y="689"/>
                  </a:cubicBezTo>
                  <a:cubicBezTo>
                    <a:pt x="398" y="690"/>
                    <a:pt x="398" y="690"/>
                    <a:pt x="399" y="690"/>
                  </a:cubicBezTo>
                  <a:close/>
                  <a:moveTo>
                    <a:pt x="703" y="387"/>
                  </a:moveTo>
                  <a:cubicBezTo>
                    <a:pt x="704" y="387"/>
                    <a:pt x="704" y="386"/>
                    <a:pt x="705" y="386"/>
                  </a:cubicBezTo>
                  <a:cubicBezTo>
                    <a:pt x="804" y="287"/>
                    <a:pt x="804" y="287"/>
                    <a:pt x="804" y="287"/>
                  </a:cubicBezTo>
                  <a:cubicBezTo>
                    <a:pt x="804" y="286"/>
                    <a:pt x="804" y="286"/>
                    <a:pt x="805" y="286"/>
                  </a:cubicBezTo>
                  <a:cubicBezTo>
                    <a:pt x="805" y="286"/>
                    <a:pt x="805" y="286"/>
                    <a:pt x="805" y="286"/>
                  </a:cubicBezTo>
                  <a:cubicBezTo>
                    <a:pt x="808" y="283"/>
                    <a:pt x="808" y="283"/>
                    <a:pt x="808" y="283"/>
                  </a:cubicBezTo>
                  <a:cubicBezTo>
                    <a:pt x="809" y="281"/>
                    <a:pt x="809" y="279"/>
                    <a:pt x="808" y="278"/>
                  </a:cubicBezTo>
                  <a:cubicBezTo>
                    <a:pt x="807" y="277"/>
                    <a:pt x="805" y="277"/>
                    <a:pt x="804" y="278"/>
                  </a:cubicBezTo>
                  <a:cubicBezTo>
                    <a:pt x="801" y="281"/>
                    <a:pt x="801" y="281"/>
                    <a:pt x="801" y="281"/>
                  </a:cubicBezTo>
                  <a:cubicBezTo>
                    <a:pt x="801" y="281"/>
                    <a:pt x="800" y="282"/>
                    <a:pt x="800" y="282"/>
                  </a:cubicBezTo>
                  <a:cubicBezTo>
                    <a:pt x="800" y="282"/>
                    <a:pt x="800" y="282"/>
                    <a:pt x="800" y="282"/>
                  </a:cubicBezTo>
                  <a:cubicBezTo>
                    <a:pt x="701" y="381"/>
                    <a:pt x="701" y="381"/>
                    <a:pt x="701" y="381"/>
                  </a:cubicBezTo>
                  <a:cubicBezTo>
                    <a:pt x="699" y="382"/>
                    <a:pt x="699" y="384"/>
                    <a:pt x="701" y="386"/>
                  </a:cubicBezTo>
                  <a:cubicBezTo>
                    <a:pt x="701" y="386"/>
                    <a:pt x="702" y="387"/>
                    <a:pt x="703" y="387"/>
                  </a:cubicBezTo>
                  <a:close/>
                  <a:moveTo>
                    <a:pt x="933" y="157"/>
                  </a:moveTo>
                  <a:cubicBezTo>
                    <a:pt x="933" y="157"/>
                    <a:pt x="933" y="157"/>
                    <a:pt x="933" y="157"/>
                  </a:cubicBezTo>
                  <a:cubicBezTo>
                    <a:pt x="999" y="91"/>
                    <a:pt x="999" y="91"/>
                    <a:pt x="999" y="91"/>
                  </a:cubicBezTo>
                  <a:cubicBezTo>
                    <a:pt x="1002" y="89"/>
                    <a:pt x="1002" y="89"/>
                    <a:pt x="1002" y="89"/>
                  </a:cubicBezTo>
                  <a:cubicBezTo>
                    <a:pt x="1002" y="89"/>
                    <a:pt x="1002" y="89"/>
                    <a:pt x="1002" y="89"/>
                  </a:cubicBezTo>
                  <a:cubicBezTo>
                    <a:pt x="1006" y="84"/>
                    <a:pt x="1006" y="84"/>
                    <a:pt x="1006" y="84"/>
                  </a:cubicBezTo>
                  <a:cubicBezTo>
                    <a:pt x="1007" y="84"/>
                    <a:pt x="1007" y="83"/>
                    <a:pt x="1007" y="82"/>
                  </a:cubicBezTo>
                  <a:cubicBezTo>
                    <a:pt x="1007" y="81"/>
                    <a:pt x="1007" y="81"/>
                    <a:pt x="1006" y="80"/>
                  </a:cubicBezTo>
                  <a:cubicBezTo>
                    <a:pt x="1006" y="80"/>
                    <a:pt x="1006" y="80"/>
                    <a:pt x="1005" y="79"/>
                  </a:cubicBezTo>
                  <a:cubicBezTo>
                    <a:pt x="1005" y="79"/>
                    <a:pt x="1005" y="79"/>
                    <a:pt x="1005" y="79"/>
                  </a:cubicBezTo>
                  <a:cubicBezTo>
                    <a:pt x="1005" y="79"/>
                    <a:pt x="1005" y="79"/>
                    <a:pt x="1005" y="79"/>
                  </a:cubicBezTo>
                  <a:cubicBezTo>
                    <a:pt x="1005" y="79"/>
                    <a:pt x="1005" y="79"/>
                    <a:pt x="1004" y="79"/>
                  </a:cubicBezTo>
                  <a:cubicBezTo>
                    <a:pt x="1004" y="79"/>
                    <a:pt x="1003" y="79"/>
                    <a:pt x="1002" y="80"/>
                  </a:cubicBezTo>
                  <a:cubicBezTo>
                    <a:pt x="1002" y="80"/>
                    <a:pt x="1002" y="80"/>
                    <a:pt x="1002" y="80"/>
                  </a:cubicBezTo>
                  <a:cubicBezTo>
                    <a:pt x="928" y="154"/>
                    <a:pt x="928" y="154"/>
                    <a:pt x="928" y="154"/>
                  </a:cubicBezTo>
                  <a:cubicBezTo>
                    <a:pt x="928" y="154"/>
                    <a:pt x="928" y="154"/>
                    <a:pt x="928" y="154"/>
                  </a:cubicBezTo>
                  <a:cubicBezTo>
                    <a:pt x="928" y="154"/>
                    <a:pt x="928" y="154"/>
                    <a:pt x="928" y="154"/>
                  </a:cubicBezTo>
                  <a:cubicBezTo>
                    <a:pt x="852" y="229"/>
                    <a:pt x="852" y="229"/>
                    <a:pt x="852" y="229"/>
                  </a:cubicBezTo>
                  <a:cubicBezTo>
                    <a:pt x="851" y="231"/>
                    <a:pt x="851" y="233"/>
                    <a:pt x="852" y="234"/>
                  </a:cubicBezTo>
                  <a:cubicBezTo>
                    <a:pt x="853" y="234"/>
                    <a:pt x="854" y="235"/>
                    <a:pt x="855" y="235"/>
                  </a:cubicBezTo>
                  <a:cubicBezTo>
                    <a:pt x="855" y="235"/>
                    <a:pt x="856" y="234"/>
                    <a:pt x="857" y="234"/>
                  </a:cubicBezTo>
                  <a:cubicBezTo>
                    <a:pt x="933" y="158"/>
                    <a:pt x="933" y="158"/>
                    <a:pt x="933" y="158"/>
                  </a:cubicBezTo>
                  <a:cubicBezTo>
                    <a:pt x="933" y="158"/>
                    <a:pt x="933" y="157"/>
                    <a:pt x="933" y="157"/>
                  </a:cubicBezTo>
                  <a:close/>
                  <a:moveTo>
                    <a:pt x="1009" y="80"/>
                  </a:moveTo>
                  <a:cubicBezTo>
                    <a:pt x="1010" y="80"/>
                    <a:pt x="1011" y="80"/>
                    <a:pt x="1012" y="79"/>
                  </a:cubicBezTo>
                  <a:cubicBezTo>
                    <a:pt x="1015" y="76"/>
                    <a:pt x="1015" y="76"/>
                    <a:pt x="1015" y="76"/>
                  </a:cubicBezTo>
                  <a:cubicBezTo>
                    <a:pt x="1016" y="75"/>
                    <a:pt x="1016" y="73"/>
                    <a:pt x="1015" y="71"/>
                  </a:cubicBezTo>
                  <a:cubicBezTo>
                    <a:pt x="1014" y="70"/>
                    <a:pt x="1012" y="70"/>
                    <a:pt x="1011" y="71"/>
                  </a:cubicBezTo>
                  <a:cubicBezTo>
                    <a:pt x="1007" y="75"/>
                    <a:pt x="1007" y="75"/>
                    <a:pt x="1007" y="75"/>
                  </a:cubicBezTo>
                  <a:cubicBezTo>
                    <a:pt x="1006" y="76"/>
                    <a:pt x="1006" y="78"/>
                    <a:pt x="1007" y="79"/>
                  </a:cubicBezTo>
                  <a:cubicBezTo>
                    <a:pt x="1008" y="80"/>
                    <a:pt x="1009" y="80"/>
                    <a:pt x="1009" y="80"/>
                  </a:cubicBezTo>
                  <a:close/>
                  <a:moveTo>
                    <a:pt x="1027" y="55"/>
                  </a:moveTo>
                  <a:cubicBezTo>
                    <a:pt x="1020" y="62"/>
                    <a:pt x="1020" y="62"/>
                    <a:pt x="1020" y="62"/>
                  </a:cubicBezTo>
                  <a:cubicBezTo>
                    <a:pt x="1018" y="63"/>
                    <a:pt x="1018" y="65"/>
                    <a:pt x="1020" y="67"/>
                  </a:cubicBezTo>
                  <a:cubicBezTo>
                    <a:pt x="1020" y="67"/>
                    <a:pt x="1021" y="68"/>
                    <a:pt x="1022" y="68"/>
                  </a:cubicBezTo>
                  <a:cubicBezTo>
                    <a:pt x="1023" y="68"/>
                    <a:pt x="1023" y="67"/>
                    <a:pt x="1024" y="67"/>
                  </a:cubicBezTo>
                  <a:cubicBezTo>
                    <a:pt x="1031" y="59"/>
                    <a:pt x="1031" y="59"/>
                    <a:pt x="1031" y="59"/>
                  </a:cubicBezTo>
                  <a:cubicBezTo>
                    <a:pt x="1032" y="58"/>
                    <a:pt x="1032" y="56"/>
                    <a:pt x="1031" y="55"/>
                  </a:cubicBezTo>
                  <a:cubicBezTo>
                    <a:pt x="1030" y="54"/>
                    <a:pt x="1028" y="54"/>
                    <a:pt x="1027" y="55"/>
                  </a:cubicBezTo>
                  <a:close/>
                  <a:moveTo>
                    <a:pt x="860" y="243"/>
                  </a:moveTo>
                  <a:cubicBezTo>
                    <a:pt x="861" y="243"/>
                    <a:pt x="862" y="243"/>
                    <a:pt x="863" y="242"/>
                  </a:cubicBezTo>
                  <a:cubicBezTo>
                    <a:pt x="872" y="232"/>
                    <a:pt x="872" y="232"/>
                    <a:pt x="872" y="232"/>
                  </a:cubicBezTo>
                  <a:cubicBezTo>
                    <a:pt x="874" y="231"/>
                    <a:pt x="874" y="229"/>
                    <a:pt x="872" y="228"/>
                  </a:cubicBezTo>
                  <a:cubicBezTo>
                    <a:pt x="871" y="227"/>
                    <a:pt x="869" y="227"/>
                    <a:pt x="868" y="228"/>
                  </a:cubicBezTo>
                  <a:cubicBezTo>
                    <a:pt x="858" y="238"/>
                    <a:pt x="858" y="238"/>
                    <a:pt x="858" y="238"/>
                  </a:cubicBezTo>
                  <a:cubicBezTo>
                    <a:pt x="857" y="239"/>
                    <a:pt x="857" y="241"/>
                    <a:pt x="858" y="242"/>
                  </a:cubicBezTo>
                  <a:cubicBezTo>
                    <a:pt x="859" y="243"/>
                    <a:pt x="860" y="243"/>
                    <a:pt x="860" y="243"/>
                  </a:cubicBezTo>
                  <a:close/>
                  <a:moveTo>
                    <a:pt x="1034" y="62"/>
                  </a:moveTo>
                  <a:cubicBezTo>
                    <a:pt x="1031" y="65"/>
                    <a:pt x="1031" y="65"/>
                    <a:pt x="1031" y="65"/>
                  </a:cubicBezTo>
                  <a:cubicBezTo>
                    <a:pt x="1030" y="66"/>
                    <a:pt x="1030" y="68"/>
                    <a:pt x="1031" y="69"/>
                  </a:cubicBezTo>
                  <a:cubicBezTo>
                    <a:pt x="1032" y="70"/>
                    <a:pt x="1033" y="70"/>
                    <a:pt x="1033" y="70"/>
                  </a:cubicBezTo>
                  <a:cubicBezTo>
                    <a:pt x="1034" y="70"/>
                    <a:pt x="1035" y="70"/>
                    <a:pt x="1036" y="69"/>
                  </a:cubicBezTo>
                  <a:cubicBezTo>
                    <a:pt x="1038" y="66"/>
                    <a:pt x="1038" y="66"/>
                    <a:pt x="1038" y="66"/>
                  </a:cubicBezTo>
                  <a:cubicBezTo>
                    <a:pt x="1039" y="65"/>
                    <a:pt x="1039" y="63"/>
                    <a:pt x="1038" y="62"/>
                  </a:cubicBezTo>
                  <a:cubicBezTo>
                    <a:pt x="1037" y="61"/>
                    <a:pt x="1035" y="61"/>
                    <a:pt x="1034" y="62"/>
                  </a:cubicBezTo>
                  <a:close/>
                  <a:moveTo>
                    <a:pt x="705" y="399"/>
                  </a:moveTo>
                  <a:cubicBezTo>
                    <a:pt x="706" y="399"/>
                    <a:pt x="706" y="398"/>
                    <a:pt x="707" y="398"/>
                  </a:cubicBezTo>
                  <a:cubicBezTo>
                    <a:pt x="825" y="280"/>
                    <a:pt x="825" y="280"/>
                    <a:pt x="825" y="280"/>
                  </a:cubicBezTo>
                  <a:cubicBezTo>
                    <a:pt x="826" y="278"/>
                    <a:pt x="826" y="277"/>
                    <a:pt x="825" y="275"/>
                  </a:cubicBezTo>
                  <a:cubicBezTo>
                    <a:pt x="824" y="274"/>
                    <a:pt x="822" y="274"/>
                    <a:pt x="821" y="275"/>
                  </a:cubicBezTo>
                  <a:cubicBezTo>
                    <a:pt x="703" y="393"/>
                    <a:pt x="703" y="393"/>
                    <a:pt x="703" y="393"/>
                  </a:cubicBezTo>
                  <a:cubicBezTo>
                    <a:pt x="701" y="395"/>
                    <a:pt x="701" y="396"/>
                    <a:pt x="703" y="398"/>
                  </a:cubicBezTo>
                  <a:cubicBezTo>
                    <a:pt x="703" y="398"/>
                    <a:pt x="704" y="399"/>
                    <a:pt x="705" y="399"/>
                  </a:cubicBezTo>
                  <a:close/>
                  <a:moveTo>
                    <a:pt x="853" y="251"/>
                  </a:moveTo>
                  <a:cubicBezTo>
                    <a:pt x="854" y="250"/>
                    <a:pt x="854" y="248"/>
                    <a:pt x="853" y="247"/>
                  </a:cubicBezTo>
                  <a:cubicBezTo>
                    <a:pt x="852" y="246"/>
                    <a:pt x="850" y="246"/>
                    <a:pt x="849" y="247"/>
                  </a:cubicBezTo>
                  <a:cubicBezTo>
                    <a:pt x="844" y="252"/>
                    <a:pt x="844" y="252"/>
                    <a:pt x="844" y="252"/>
                  </a:cubicBezTo>
                  <a:cubicBezTo>
                    <a:pt x="842" y="254"/>
                    <a:pt x="842" y="256"/>
                    <a:pt x="844" y="257"/>
                  </a:cubicBezTo>
                  <a:cubicBezTo>
                    <a:pt x="844" y="257"/>
                    <a:pt x="845" y="258"/>
                    <a:pt x="846" y="258"/>
                  </a:cubicBezTo>
                  <a:cubicBezTo>
                    <a:pt x="847" y="258"/>
                    <a:pt x="847" y="257"/>
                    <a:pt x="848" y="257"/>
                  </a:cubicBezTo>
                  <a:lnTo>
                    <a:pt x="853" y="251"/>
                  </a:lnTo>
                  <a:close/>
                  <a:moveTo>
                    <a:pt x="400" y="703"/>
                  </a:moveTo>
                  <a:cubicBezTo>
                    <a:pt x="401" y="703"/>
                    <a:pt x="402" y="703"/>
                    <a:pt x="402" y="702"/>
                  </a:cubicBezTo>
                  <a:cubicBezTo>
                    <a:pt x="559" y="545"/>
                    <a:pt x="559" y="545"/>
                    <a:pt x="559" y="545"/>
                  </a:cubicBezTo>
                  <a:cubicBezTo>
                    <a:pt x="561" y="544"/>
                    <a:pt x="561" y="542"/>
                    <a:pt x="559" y="541"/>
                  </a:cubicBezTo>
                  <a:cubicBezTo>
                    <a:pt x="558" y="540"/>
                    <a:pt x="556" y="540"/>
                    <a:pt x="555" y="541"/>
                  </a:cubicBezTo>
                  <a:cubicBezTo>
                    <a:pt x="398" y="698"/>
                    <a:pt x="398" y="698"/>
                    <a:pt x="398" y="698"/>
                  </a:cubicBezTo>
                  <a:cubicBezTo>
                    <a:pt x="397" y="699"/>
                    <a:pt x="397" y="701"/>
                    <a:pt x="398" y="702"/>
                  </a:cubicBezTo>
                  <a:cubicBezTo>
                    <a:pt x="399" y="703"/>
                    <a:pt x="399" y="703"/>
                    <a:pt x="400" y="703"/>
                  </a:cubicBezTo>
                  <a:close/>
                  <a:moveTo>
                    <a:pt x="873" y="223"/>
                  </a:moveTo>
                  <a:cubicBezTo>
                    <a:pt x="872" y="224"/>
                    <a:pt x="872" y="226"/>
                    <a:pt x="873" y="228"/>
                  </a:cubicBezTo>
                  <a:cubicBezTo>
                    <a:pt x="873" y="228"/>
                    <a:pt x="874" y="229"/>
                    <a:pt x="875" y="229"/>
                  </a:cubicBezTo>
                  <a:cubicBezTo>
                    <a:pt x="876" y="229"/>
                    <a:pt x="876" y="228"/>
                    <a:pt x="877" y="228"/>
                  </a:cubicBezTo>
                  <a:cubicBezTo>
                    <a:pt x="1023" y="82"/>
                    <a:pt x="1023" y="82"/>
                    <a:pt x="1023" y="82"/>
                  </a:cubicBezTo>
                  <a:cubicBezTo>
                    <a:pt x="1024" y="81"/>
                    <a:pt x="1024" y="79"/>
                    <a:pt x="1023" y="78"/>
                  </a:cubicBezTo>
                  <a:cubicBezTo>
                    <a:pt x="1021" y="77"/>
                    <a:pt x="1019" y="77"/>
                    <a:pt x="1018" y="78"/>
                  </a:cubicBezTo>
                  <a:lnTo>
                    <a:pt x="873" y="223"/>
                  </a:lnTo>
                  <a:close/>
                  <a:moveTo>
                    <a:pt x="1062" y="42"/>
                  </a:moveTo>
                  <a:cubicBezTo>
                    <a:pt x="1063" y="42"/>
                    <a:pt x="1063" y="41"/>
                    <a:pt x="1064" y="41"/>
                  </a:cubicBezTo>
                  <a:cubicBezTo>
                    <a:pt x="1069" y="36"/>
                    <a:pt x="1069" y="36"/>
                    <a:pt x="1069" y="36"/>
                  </a:cubicBezTo>
                  <a:cubicBezTo>
                    <a:pt x="1070" y="35"/>
                    <a:pt x="1070" y="33"/>
                    <a:pt x="1069" y="32"/>
                  </a:cubicBezTo>
                  <a:cubicBezTo>
                    <a:pt x="1067" y="30"/>
                    <a:pt x="1066" y="30"/>
                    <a:pt x="1064" y="32"/>
                  </a:cubicBezTo>
                  <a:cubicBezTo>
                    <a:pt x="1060" y="36"/>
                    <a:pt x="1060" y="36"/>
                    <a:pt x="1060" y="36"/>
                  </a:cubicBezTo>
                  <a:cubicBezTo>
                    <a:pt x="1058" y="38"/>
                    <a:pt x="1058" y="39"/>
                    <a:pt x="1060" y="41"/>
                  </a:cubicBezTo>
                  <a:cubicBezTo>
                    <a:pt x="1060" y="41"/>
                    <a:pt x="1061" y="42"/>
                    <a:pt x="1062" y="42"/>
                  </a:cubicBezTo>
                  <a:close/>
                  <a:moveTo>
                    <a:pt x="867" y="250"/>
                  </a:moveTo>
                  <a:cubicBezTo>
                    <a:pt x="868" y="250"/>
                    <a:pt x="869" y="250"/>
                    <a:pt x="870" y="249"/>
                  </a:cubicBezTo>
                  <a:cubicBezTo>
                    <a:pt x="878" y="240"/>
                    <a:pt x="878" y="240"/>
                    <a:pt x="878" y="240"/>
                  </a:cubicBezTo>
                  <a:cubicBezTo>
                    <a:pt x="880" y="239"/>
                    <a:pt x="880" y="237"/>
                    <a:pt x="878" y="236"/>
                  </a:cubicBezTo>
                  <a:cubicBezTo>
                    <a:pt x="877" y="235"/>
                    <a:pt x="875" y="235"/>
                    <a:pt x="874" y="236"/>
                  </a:cubicBezTo>
                  <a:cubicBezTo>
                    <a:pt x="865" y="245"/>
                    <a:pt x="865" y="245"/>
                    <a:pt x="865" y="245"/>
                  </a:cubicBezTo>
                  <a:cubicBezTo>
                    <a:pt x="864" y="246"/>
                    <a:pt x="864" y="248"/>
                    <a:pt x="865" y="249"/>
                  </a:cubicBezTo>
                  <a:cubicBezTo>
                    <a:pt x="866" y="250"/>
                    <a:pt x="867" y="250"/>
                    <a:pt x="867" y="250"/>
                  </a:cubicBezTo>
                  <a:close/>
                  <a:moveTo>
                    <a:pt x="708" y="410"/>
                  </a:moveTo>
                  <a:cubicBezTo>
                    <a:pt x="709" y="410"/>
                    <a:pt x="709" y="409"/>
                    <a:pt x="710" y="409"/>
                  </a:cubicBezTo>
                  <a:cubicBezTo>
                    <a:pt x="840" y="279"/>
                    <a:pt x="840" y="279"/>
                    <a:pt x="840" y="279"/>
                  </a:cubicBezTo>
                  <a:cubicBezTo>
                    <a:pt x="841" y="278"/>
                    <a:pt x="841" y="276"/>
                    <a:pt x="840" y="275"/>
                  </a:cubicBezTo>
                  <a:cubicBezTo>
                    <a:pt x="839" y="273"/>
                    <a:pt x="837" y="273"/>
                    <a:pt x="835" y="275"/>
                  </a:cubicBezTo>
                  <a:cubicBezTo>
                    <a:pt x="706" y="404"/>
                    <a:pt x="706" y="404"/>
                    <a:pt x="706" y="404"/>
                  </a:cubicBezTo>
                  <a:cubicBezTo>
                    <a:pt x="704" y="406"/>
                    <a:pt x="704" y="407"/>
                    <a:pt x="706" y="409"/>
                  </a:cubicBezTo>
                  <a:cubicBezTo>
                    <a:pt x="706" y="409"/>
                    <a:pt x="707" y="410"/>
                    <a:pt x="708" y="410"/>
                  </a:cubicBezTo>
                  <a:close/>
                  <a:moveTo>
                    <a:pt x="1037" y="82"/>
                  </a:moveTo>
                  <a:cubicBezTo>
                    <a:pt x="1038" y="81"/>
                    <a:pt x="1038" y="79"/>
                    <a:pt x="1037" y="78"/>
                  </a:cubicBezTo>
                  <a:cubicBezTo>
                    <a:pt x="1035" y="77"/>
                    <a:pt x="1033" y="77"/>
                    <a:pt x="1032" y="78"/>
                  </a:cubicBezTo>
                  <a:cubicBezTo>
                    <a:pt x="880" y="230"/>
                    <a:pt x="880" y="230"/>
                    <a:pt x="880" y="230"/>
                  </a:cubicBezTo>
                  <a:cubicBezTo>
                    <a:pt x="879" y="231"/>
                    <a:pt x="879" y="233"/>
                    <a:pt x="880" y="234"/>
                  </a:cubicBezTo>
                  <a:cubicBezTo>
                    <a:pt x="881" y="235"/>
                    <a:pt x="881" y="235"/>
                    <a:pt x="882" y="235"/>
                  </a:cubicBezTo>
                  <a:cubicBezTo>
                    <a:pt x="883" y="235"/>
                    <a:pt x="884" y="235"/>
                    <a:pt x="884" y="234"/>
                  </a:cubicBezTo>
                  <a:lnTo>
                    <a:pt x="1037" y="82"/>
                  </a:lnTo>
                  <a:close/>
                  <a:moveTo>
                    <a:pt x="849" y="268"/>
                  </a:moveTo>
                  <a:cubicBezTo>
                    <a:pt x="850" y="268"/>
                    <a:pt x="851" y="268"/>
                    <a:pt x="852" y="267"/>
                  </a:cubicBezTo>
                  <a:cubicBezTo>
                    <a:pt x="856" y="262"/>
                    <a:pt x="856" y="262"/>
                    <a:pt x="856" y="262"/>
                  </a:cubicBezTo>
                  <a:cubicBezTo>
                    <a:pt x="858" y="261"/>
                    <a:pt x="858" y="259"/>
                    <a:pt x="856" y="258"/>
                  </a:cubicBezTo>
                  <a:cubicBezTo>
                    <a:pt x="855" y="257"/>
                    <a:pt x="853" y="257"/>
                    <a:pt x="852" y="258"/>
                  </a:cubicBezTo>
                  <a:cubicBezTo>
                    <a:pt x="847" y="263"/>
                    <a:pt x="847" y="263"/>
                    <a:pt x="847" y="263"/>
                  </a:cubicBezTo>
                  <a:cubicBezTo>
                    <a:pt x="846" y="264"/>
                    <a:pt x="846" y="266"/>
                    <a:pt x="847" y="267"/>
                  </a:cubicBezTo>
                  <a:cubicBezTo>
                    <a:pt x="848" y="268"/>
                    <a:pt x="849" y="268"/>
                    <a:pt x="849" y="268"/>
                  </a:cubicBezTo>
                  <a:close/>
                  <a:moveTo>
                    <a:pt x="401" y="717"/>
                  </a:moveTo>
                  <a:cubicBezTo>
                    <a:pt x="401" y="717"/>
                    <a:pt x="402" y="716"/>
                    <a:pt x="403" y="716"/>
                  </a:cubicBezTo>
                  <a:cubicBezTo>
                    <a:pt x="572" y="546"/>
                    <a:pt x="572" y="546"/>
                    <a:pt x="572" y="546"/>
                  </a:cubicBezTo>
                  <a:cubicBezTo>
                    <a:pt x="574" y="545"/>
                    <a:pt x="574" y="543"/>
                    <a:pt x="572" y="542"/>
                  </a:cubicBezTo>
                  <a:cubicBezTo>
                    <a:pt x="571" y="541"/>
                    <a:pt x="569" y="541"/>
                    <a:pt x="568" y="542"/>
                  </a:cubicBezTo>
                  <a:cubicBezTo>
                    <a:pt x="399" y="711"/>
                    <a:pt x="399" y="711"/>
                    <a:pt x="399" y="711"/>
                  </a:cubicBezTo>
                  <a:cubicBezTo>
                    <a:pt x="397" y="713"/>
                    <a:pt x="397" y="715"/>
                    <a:pt x="399" y="716"/>
                  </a:cubicBezTo>
                  <a:cubicBezTo>
                    <a:pt x="399" y="716"/>
                    <a:pt x="400" y="717"/>
                    <a:pt x="401" y="717"/>
                  </a:cubicBezTo>
                  <a:close/>
                  <a:moveTo>
                    <a:pt x="1053" y="75"/>
                  </a:moveTo>
                  <a:cubicBezTo>
                    <a:pt x="1054" y="76"/>
                    <a:pt x="1055" y="76"/>
                    <a:pt x="1056" y="76"/>
                  </a:cubicBezTo>
                  <a:cubicBezTo>
                    <a:pt x="1056" y="76"/>
                    <a:pt x="1057" y="76"/>
                    <a:pt x="1058" y="75"/>
                  </a:cubicBezTo>
                  <a:cubicBezTo>
                    <a:pt x="1059" y="74"/>
                    <a:pt x="1059" y="74"/>
                    <a:pt x="1059" y="74"/>
                  </a:cubicBezTo>
                  <a:cubicBezTo>
                    <a:pt x="1060" y="72"/>
                    <a:pt x="1060" y="71"/>
                    <a:pt x="1059" y="69"/>
                  </a:cubicBezTo>
                  <a:cubicBezTo>
                    <a:pt x="1058" y="68"/>
                    <a:pt x="1056" y="68"/>
                    <a:pt x="1055" y="69"/>
                  </a:cubicBezTo>
                  <a:cubicBezTo>
                    <a:pt x="1053" y="71"/>
                    <a:pt x="1053" y="71"/>
                    <a:pt x="1053" y="71"/>
                  </a:cubicBezTo>
                  <a:cubicBezTo>
                    <a:pt x="1052" y="72"/>
                    <a:pt x="1052" y="74"/>
                    <a:pt x="1053" y="75"/>
                  </a:cubicBezTo>
                  <a:close/>
                  <a:moveTo>
                    <a:pt x="1052" y="76"/>
                  </a:moveTo>
                  <a:cubicBezTo>
                    <a:pt x="1051" y="75"/>
                    <a:pt x="1049" y="75"/>
                    <a:pt x="1048" y="76"/>
                  </a:cubicBezTo>
                  <a:cubicBezTo>
                    <a:pt x="890" y="234"/>
                    <a:pt x="890" y="234"/>
                    <a:pt x="890" y="234"/>
                  </a:cubicBezTo>
                  <a:cubicBezTo>
                    <a:pt x="889" y="235"/>
                    <a:pt x="889" y="237"/>
                    <a:pt x="890" y="238"/>
                  </a:cubicBezTo>
                  <a:cubicBezTo>
                    <a:pt x="891" y="239"/>
                    <a:pt x="891" y="239"/>
                    <a:pt x="892" y="239"/>
                  </a:cubicBezTo>
                  <a:cubicBezTo>
                    <a:pt x="893" y="239"/>
                    <a:pt x="894" y="239"/>
                    <a:pt x="894" y="238"/>
                  </a:cubicBezTo>
                  <a:cubicBezTo>
                    <a:pt x="1052" y="81"/>
                    <a:pt x="1052" y="81"/>
                    <a:pt x="1052" y="81"/>
                  </a:cubicBezTo>
                  <a:cubicBezTo>
                    <a:pt x="1053" y="79"/>
                    <a:pt x="1053" y="77"/>
                    <a:pt x="1052" y="76"/>
                  </a:cubicBezTo>
                  <a:close/>
                  <a:moveTo>
                    <a:pt x="874" y="254"/>
                  </a:moveTo>
                  <a:cubicBezTo>
                    <a:pt x="875" y="254"/>
                    <a:pt x="876" y="255"/>
                    <a:pt x="877" y="255"/>
                  </a:cubicBezTo>
                  <a:cubicBezTo>
                    <a:pt x="877" y="255"/>
                    <a:pt x="878" y="254"/>
                    <a:pt x="879" y="254"/>
                  </a:cubicBezTo>
                  <a:cubicBezTo>
                    <a:pt x="887" y="246"/>
                    <a:pt x="887" y="246"/>
                    <a:pt x="887" y="246"/>
                  </a:cubicBezTo>
                  <a:cubicBezTo>
                    <a:pt x="888" y="245"/>
                    <a:pt x="888" y="243"/>
                    <a:pt x="887" y="242"/>
                  </a:cubicBezTo>
                  <a:cubicBezTo>
                    <a:pt x="886" y="240"/>
                    <a:pt x="884" y="240"/>
                    <a:pt x="882" y="242"/>
                  </a:cubicBezTo>
                  <a:cubicBezTo>
                    <a:pt x="874" y="249"/>
                    <a:pt x="874" y="249"/>
                    <a:pt x="874" y="249"/>
                  </a:cubicBezTo>
                  <a:cubicBezTo>
                    <a:pt x="873" y="251"/>
                    <a:pt x="873" y="253"/>
                    <a:pt x="874" y="254"/>
                  </a:cubicBezTo>
                  <a:close/>
                  <a:moveTo>
                    <a:pt x="401" y="732"/>
                  </a:moveTo>
                  <a:cubicBezTo>
                    <a:pt x="580" y="552"/>
                    <a:pt x="580" y="552"/>
                    <a:pt x="580" y="552"/>
                  </a:cubicBezTo>
                  <a:cubicBezTo>
                    <a:pt x="582" y="551"/>
                    <a:pt x="582" y="549"/>
                    <a:pt x="580" y="548"/>
                  </a:cubicBezTo>
                  <a:cubicBezTo>
                    <a:pt x="579" y="547"/>
                    <a:pt x="577" y="547"/>
                    <a:pt x="576" y="548"/>
                  </a:cubicBezTo>
                  <a:cubicBezTo>
                    <a:pt x="396" y="727"/>
                    <a:pt x="396" y="727"/>
                    <a:pt x="396" y="727"/>
                  </a:cubicBezTo>
                  <a:cubicBezTo>
                    <a:pt x="395" y="729"/>
                    <a:pt x="395" y="731"/>
                    <a:pt x="396" y="732"/>
                  </a:cubicBezTo>
                  <a:cubicBezTo>
                    <a:pt x="397" y="732"/>
                    <a:pt x="398" y="733"/>
                    <a:pt x="399" y="733"/>
                  </a:cubicBezTo>
                  <a:cubicBezTo>
                    <a:pt x="399" y="733"/>
                    <a:pt x="400" y="732"/>
                    <a:pt x="401" y="732"/>
                  </a:cubicBezTo>
                  <a:close/>
                  <a:moveTo>
                    <a:pt x="703" y="430"/>
                  </a:moveTo>
                  <a:cubicBezTo>
                    <a:pt x="856" y="276"/>
                    <a:pt x="856" y="276"/>
                    <a:pt x="856" y="276"/>
                  </a:cubicBezTo>
                  <a:cubicBezTo>
                    <a:pt x="858" y="275"/>
                    <a:pt x="858" y="273"/>
                    <a:pt x="856" y="272"/>
                  </a:cubicBezTo>
                  <a:cubicBezTo>
                    <a:pt x="855" y="271"/>
                    <a:pt x="853" y="271"/>
                    <a:pt x="852" y="272"/>
                  </a:cubicBezTo>
                  <a:cubicBezTo>
                    <a:pt x="698" y="426"/>
                    <a:pt x="698" y="426"/>
                    <a:pt x="698" y="426"/>
                  </a:cubicBezTo>
                  <a:cubicBezTo>
                    <a:pt x="697" y="427"/>
                    <a:pt x="697" y="429"/>
                    <a:pt x="698" y="430"/>
                  </a:cubicBezTo>
                  <a:cubicBezTo>
                    <a:pt x="699" y="431"/>
                    <a:pt x="700" y="431"/>
                    <a:pt x="700" y="431"/>
                  </a:cubicBezTo>
                  <a:cubicBezTo>
                    <a:pt x="701" y="431"/>
                    <a:pt x="702" y="431"/>
                    <a:pt x="703" y="430"/>
                  </a:cubicBezTo>
                  <a:close/>
                  <a:moveTo>
                    <a:pt x="870" y="276"/>
                  </a:moveTo>
                  <a:cubicBezTo>
                    <a:pt x="871" y="276"/>
                    <a:pt x="871" y="275"/>
                    <a:pt x="872" y="275"/>
                  </a:cubicBezTo>
                  <a:cubicBezTo>
                    <a:pt x="875" y="271"/>
                    <a:pt x="875" y="271"/>
                    <a:pt x="875" y="271"/>
                  </a:cubicBezTo>
                  <a:cubicBezTo>
                    <a:pt x="877" y="270"/>
                    <a:pt x="877" y="268"/>
                    <a:pt x="875" y="267"/>
                  </a:cubicBezTo>
                  <a:cubicBezTo>
                    <a:pt x="874" y="266"/>
                    <a:pt x="872" y="266"/>
                    <a:pt x="871" y="267"/>
                  </a:cubicBezTo>
                  <a:cubicBezTo>
                    <a:pt x="868" y="270"/>
                    <a:pt x="868" y="270"/>
                    <a:pt x="868" y="270"/>
                  </a:cubicBezTo>
                  <a:cubicBezTo>
                    <a:pt x="866" y="271"/>
                    <a:pt x="866" y="273"/>
                    <a:pt x="868" y="275"/>
                  </a:cubicBezTo>
                  <a:cubicBezTo>
                    <a:pt x="868" y="275"/>
                    <a:pt x="869" y="276"/>
                    <a:pt x="870" y="276"/>
                  </a:cubicBezTo>
                  <a:close/>
                  <a:moveTo>
                    <a:pt x="862" y="280"/>
                  </a:moveTo>
                  <a:cubicBezTo>
                    <a:pt x="861" y="279"/>
                    <a:pt x="859" y="279"/>
                    <a:pt x="858" y="280"/>
                  </a:cubicBezTo>
                  <a:cubicBezTo>
                    <a:pt x="700" y="438"/>
                    <a:pt x="700" y="438"/>
                    <a:pt x="700" y="438"/>
                  </a:cubicBezTo>
                  <a:cubicBezTo>
                    <a:pt x="699" y="439"/>
                    <a:pt x="699" y="441"/>
                    <a:pt x="700" y="442"/>
                  </a:cubicBezTo>
                  <a:cubicBezTo>
                    <a:pt x="701" y="443"/>
                    <a:pt x="702" y="443"/>
                    <a:pt x="702" y="443"/>
                  </a:cubicBezTo>
                  <a:cubicBezTo>
                    <a:pt x="703" y="443"/>
                    <a:pt x="704" y="443"/>
                    <a:pt x="704" y="442"/>
                  </a:cubicBezTo>
                  <a:cubicBezTo>
                    <a:pt x="862" y="285"/>
                    <a:pt x="862" y="285"/>
                    <a:pt x="862" y="285"/>
                  </a:cubicBezTo>
                  <a:cubicBezTo>
                    <a:pt x="863" y="283"/>
                    <a:pt x="863" y="281"/>
                    <a:pt x="862" y="280"/>
                  </a:cubicBezTo>
                  <a:close/>
                  <a:moveTo>
                    <a:pt x="583" y="555"/>
                  </a:moveTo>
                  <a:cubicBezTo>
                    <a:pt x="399" y="738"/>
                    <a:pt x="399" y="738"/>
                    <a:pt x="399" y="738"/>
                  </a:cubicBezTo>
                  <a:cubicBezTo>
                    <a:pt x="398" y="740"/>
                    <a:pt x="398" y="742"/>
                    <a:pt x="399" y="743"/>
                  </a:cubicBezTo>
                  <a:cubicBezTo>
                    <a:pt x="400" y="743"/>
                    <a:pt x="401" y="744"/>
                    <a:pt x="402" y="744"/>
                  </a:cubicBezTo>
                  <a:cubicBezTo>
                    <a:pt x="402" y="744"/>
                    <a:pt x="403" y="743"/>
                    <a:pt x="404" y="743"/>
                  </a:cubicBezTo>
                  <a:cubicBezTo>
                    <a:pt x="587" y="559"/>
                    <a:pt x="587" y="559"/>
                    <a:pt x="587" y="559"/>
                  </a:cubicBezTo>
                  <a:cubicBezTo>
                    <a:pt x="589" y="558"/>
                    <a:pt x="589" y="556"/>
                    <a:pt x="587" y="555"/>
                  </a:cubicBezTo>
                  <a:cubicBezTo>
                    <a:pt x="586" y="554"/>
                    <a:pt x="584" y="554"/>
                    <a:pt x="583" y="555"/>
                  </a:cubicBezTo>
                  <a:close/>
                  <a:moveTo>
                    <a:pt x="1084" y="61"/>
                  </a:moveTo>
                  <a:cubicBezTo>
                    <a:pt x="1085" y="61"/>
                    <a:pt x="1086" y="61"/>
                    <a:pt x="1087" y="60"/>
                  </a:cubicBezTo>
                  <a:cubicBezTo>
                    <a:pt x="1090" y="57"/>
                    <a:pt x="1090" y="57"/>
                    <a:pt x="1090" y="57"/>
                  </a:cubicBezTo>
                  <a:cubicBezTo>
                    <a:pt x="1091" y="56"/>
                    <a:pt x="1091" y="54"/>
                    <a:pt x="1090" y="53"/>
                  </a:cubicBezTo>
                  <a:cubicBezTo>
                    <a:pt x="1088" y="51"/>
                    <a:pt x="1087" y="51"/>
                    <a:pt x="1085" y="53"/>
                  </a:cubicBezTo>
                  <a:cubicBezTo>
                    <a:pt x="1082" y="56"/>
                    <a:pt x="1082" y="56"/>
                    <a:pt x="1082" y="56"/>
                  </a:cubicBezTo>
                  <a:cubicBezTo>
                    <a:pt x="1081" y="57"/>
                    <a:pt x="1081" y="59"/>
                    <a:pt x="1082" y="60"/>
                  </a:cubicBezTo>
                  <a:cubicBezTo>
                    <a:pt x="1083" y="61"/>
                    <a:pt x="1084" y="61"/>
                    <a:pt x="1084" y="61"/>
                  </a:cubicBezTo>
                  <a:close/>
                  <a:moveTo>
                    <a:pt x="885" y="261"/>
                  </a:moveTo>
                  <a:cubicBezTo>
                    <a:pt x="885" y="261"/>
                    <a:pt x="886" y="260"/>
                    <a:pt x="887" y="260"/>
                  </a:cubicBezTo>
                  <a:cubicBezTo>
                    <a:pt x="895" y="252"/>
                    <a:pt x="895" y="252"/>
                    <a:pt x="895" y="252"/>
                  </a:cubicBezTo>
                  <a:cubicBezTo>
                    <a:pt x="896" y="251"/>
                    <a:pt x="896" y="249"/>
                    <a:pt x="895" y="248"/>
                  </a:cubicBezTo>
                  <a:cubicBezTo>
                    <a:pt x="893" y="247"/>
                    <a:pt x="891" y="247"/>
                    <a:pt x="890" y="248"/>
                  </a:cubicBezTo>
                  <a:cubicBezTo>
                    <a:pt x="883" y="255"/>
                    <a:pt x="883" y="255"/>
                    <a:pt x="883" y="255"/>
                  </a:cubicBezTo>
                  <a:cubicBezTo>
                    <a:pt x="881" y="257"/>
                    <a:pt x="881" y="259"/>
                    <a:pt x="883" y="260"/>
                  </a:cubicBezTo>
                  <a:cubicBezTo>
                    <a:pt x="883" y="260"/>
                    <a:pt x="884" y="261"/>
                    <a:pt x="885" y="261"/>
                  </a:cubicBezTo>
                  <a:close/>
                  <a:moveTo>
                    <a:pt x="937" y="200"/>
                  </a:moveTo>
                  <a:cubicBezTo>
                    <a:pt x="898" y="240"/>
                    <a:pt x="898" y="240"/>
                    <a:pt x="898" y="240"/>
                  </a:cubicBezTo>
                  <a:cubicBezTo>
                    <a:pt x="897" y="241"/>
                    <a:pt x="897" y="243"/>
                    <a:pt x="898" y="244"/>
                  </a:cubicBezTo>
                  <a:cubicBezTo>
                    <a:pt x="898" y="245"/>
                    <a:pt x="899" y="245"/>
                    <a:pt x="900" y="245"/>
                  </a:cubicBezTo>
                  <a:cubicBezTo>
                    <a:pt x="901" y="245"/>
                    <a:pt x="902" y="245"/>
                    <a:pt x="902" y="244"/>
                  </a:cubicBezTo>
                  <a:cubicBezTo>
                    <a:pt x="942" y="205"/>
                    <a:pt x="942" y="205"/>
                    <a:pt x="942" y="205"/>
                  </a:cubicBezTo>
                  <a:cubicBezTo>
                    <a:pt x="1072" y="75"/>
                    <a:pt x="1072" y="75"/>
                    <a:pt x="1072" y="75"/>
                  </a:cubicBezTo>
                  <a:cubicBezTo>
                    <a:pt x="1073" y="74"/>
                    <a:pt x="1073" y="72"/>
                    <a:pt x="1072" y="70"/>
                  </a:cubicBezTo>
                  <a:cubicBezTo>
                    <a:pt x="1071" y="69"/>
                    <a:pt x="1069" y="69"/>
                    <a:pt x="1068" y="70"/>
                  </a:cubicBezTo>
                  <a:lnTo>
                    <a:pt x="937" y="200"/>
                  </a:lnTo>
                  <a:close/>
                  <a:moveTo>
                    <a:pt x="860" y="300"/>
                  </a:moveTo>
                  <a:cubicBezTo>
                    <a:pt x="861" y="299"/>
                    <a:pt x="861" y="297"/>
                    <a:pt x="860" y="296"/>
                  </a:cubicBezTo>
                  <a:cubicBezTo>
                    <a:pt x="859" y="295"/>
                    <a:pt x="857" y="295"/>
                    <a:pt x="856" y="296"/>
                  </a:cubicBezTo>
                  <a:cubicBezTo>
                    <a:pt x="708" y="444"/>
                    <a:pt x="708" y="444"/>
                    <a:pt x="708" y="444"/>
                  </a:cubicBezTo>
                  <a:cubicBezTo>
                    <a:pt x="707" y="445"/>
                    <a:pt x="707" y="447"/>
                    <a:pt x="708" y="448"/>
                  </a:cubicBezTo>
                  <a:cubicBezTo>
                    <a:pt x="708" y="449"/>
                    <a:pt x="709" y="449"/>
                    <a:pt x="710" y="449"/>
                  </a:cubicBezTo>
                  <a:cubicBezTo>
                    <a:pt x="711" y="449"/>
                    <a:pt x="712" y="449"/>
                    <a:pt x="712" y="448"/>
                  </a:cubicBezTo>
                  <a:lnTo>
                    <a:pt x="860" y="300"/>
                  </a:lnTo>
                  <a:close/>
                  <a:moveTo>
                    <a:pt x="904" y="253"/>
                  </a:moveTo>
                  <a:cubicBezTo>
                    <a:pt x="904" y="253"/>
                    <a:pt x="905" y="254"/>
                    <a:pt x="906" y="254"/>
                  </a:cubicBezTo>
                  <a:cubicBezTo>
                    <a:pt x="906" y="254"/>
                    <a:pt x="907" y="253"/>
                    <a:pt x="908" y="253"/>
                  </a:cubicBezTo>
                  <a:cubicBezTo>
                    <a:pt x="1083" y="77"/>
                    <a:pt x="1083" y="77"/>
                    <a:pt x="1083" y="77"/>
                  </a:cubicBezTo>
                  <a:cubicBezTo>
                    <a:pt x="1102" y="59"/>
                    <a:pt x="1102" y="59"/>
                    <a:pt x="1102" y="59"/>
                  </a:cubicBezTo>
                  <a:cubicBezTo>
                    <a:pt x="1103" y="58"/>
                    <a:pt x="1103" y="56"/>
                    <a:pt x="1102" y="54"/>
                  </a:cubicBezTo>
                  <a:cubicBezTo>
                    <a:pt x="1101" y="53"/>
                    <a:pt x="1099" y="53"/>
                    <a:pt x="1098" y="54"/>
                  </a:cubicBezTo>
                  <a:cubicBezTo>
                    <a:pt x="1079" y="73"/>
                    <a:pt x="1079" y="73"/>
                    <a:pt x="1079" y="73"/>
                  </a:cubicBezTo>
                  <a:cubicBezTo>
                    <a:pt x="904" y="248"/>
                    <a:pt x="904" y="248"/>
                    <a:pt x="904" y="248"/>
                  </a:cubicBezTo>
                  <a:cubicBezTo>
                    <a:pt x="902" y="250"/>
                    <a:pt x="902" y="252"/>
                    <a:pt x="904" y="253"/>
                  </a:cubicBezTo>
                  <a:close/>
                  <a:moveTo>
                    <a:pt x="1137" y="22"/>
                  </a:moveTo>
                  <a:cubicBezTo>
                    <a:pt x="1138" y="22"/>
                    <a:pt x="1139" y="22"/>
                    <a:pt x="1139" y="21"/>
                  </a:cubicBezTo>
                  <a:cubicBezTo>
                    <a:pt x="1144" y="16"/>
                    <a:pt x="1144" y="16"/>
                    <a:pt x="1144" y="16"/>
                  </a:cubicBezTo>
                  <a:cubicBezTo>
                    <a:pt x="1146" y="15"/>
                    <a:pt x="1146" y="13"/>
                    <a:pt x="1144" y="12"/>
                  </a:cubicBezTo>
                  <a:cubicBezTo>
                    <a:pt x="1143" y="11"/>
                    <a:pt x="1141" y="11"/>
                    <a:pt x="1140" y="12"/>
                  </a:cubicBezTo>
                  <a:cubicBezTo>
                    <a:pt x="1135" y="17"/>
                    <a:pt x="1135" y="17"/>
                    <a:pt x="1135" y="17"/>
                  </a:cubicBezTo>
                  <a:cubicBezTo>
                    <a:pt x="1134" y="18"/>
                    <a:pt x="1134" y="20"/>
                    <a:pt x="1135" y="21"/>
                  </a:cubicBezTo>
                  <a:cubicBezTo>
                    <a:pt x="1136" y="22"/>
                    <a:pt x="1136" y="22"/>
                    <a:pt x="1137" y="22"/>
                  </a:cubicBezTo>
                  <a:close/>
                  <a:moveTo>
                    <a:pt x="879" y="280"/>
                  </a:moveTo>
                  <a:cubicBezTo>
                    <a:pt x="880" y="280"/>
                    <a:pt x="881" y="280"/>
                    <a:pt x="881" y="279"/>
                  </a:cubicBezTo>
                  <a:cubicBezTo>
                    <a:pt x="888" y="272"/>
                    <a:pt x="888" y="272"/>
                    <a:pt x="888" y="272"/>
                  </a:cubicBezTo>
                  <a:cubicBezTo>
                    <a:pt x="888" y="272"/>
                    <a:pt x="888" y="272"/>
                    <a:pt x="889" y="272"/>
                  </a:cubicBezTo>
                  <a:cubicBezTo>
                    <a:pt x="889" y="272"/>
                    <a:pt x="889" y="272"/>
                    <a:pt x="889" y="272"/>
                  </a:cubicBezTo>
                  <a:cubicBezTo>
                    <a:pt x="900" y="260"/>
                    <a:pt x="900" y="260"/>
                    <a:pt x="900" y="260"/>
                  </a:cubicBezTo>
                  <a:cubicBezTo>
                    <a:pt x="900" y="260"/>
                    <a:pt x="900" y="260"/>
                    <a:pt x="900" y="260"/>
                  </a:cubicBezTo>
                  <a:cubicBezTo>
                    <a:pt x="903" y="258"/>
                    <a:pt x="903" y="258"/>
                    <a:pt x="903" y="258"/>
                  </a:cubicBezTo>
                  <a:cubicBezTo>
                    <a:pt x="904" y="257"/>
                    <a:pt x="904" y="255"/>
                    <a:pt x="903" y="253"/>
                  </a:cubicBezTo>
                  <a:cubicBezTo>
                    <a:pt x="902" y="252"/>
                    <a:pt x="900" y="252"/>
                    <a:pt x="899" y="253"/>
                  </a:cubicBezTo>
                  <a:cubicBezTo>
                    <a:pt x="897" y="256"/>
                    <a:pt x="897" y="256"/>
                    <a:pt x="897" y="256"/>
                  </a:cubicBezTo>
                  <a:cubicBezTo>
                    <a:pt x="897" y="256"/>
                    <a:pt x="897" y="256"/>
                    <a:pt x="897" y="256"/>
                  </a:cubicBezTo>
                  <a:cubicBezTo>
                    <a:pt x="885" y="267"/>
                    <a:pt x="885" y="267"/>
                    <a:pt x="885" y="267"/>
                  </a:cubicBezTo>
                  <a:cubicBezTo>
                    <a:pt x="885" y="267"/>
                    <a:pt x="885" y="268"/>
                    <a:pt x="885" y="268"/>
                  </a:cubicBezTo>
                  <a:cubicBezTo>
                    <a:pt x="884" y="268"/>
                    <a:pt x="884" y="268"/>
                    <a:pt x="884" y="268"/>
                  </a:cubicBezTo>
                  <a:cubicBezTo>
                    <a:pt x="877" y="275"/>
                    <a:pt x="877" y="275"/>
                    <a:pt x="877" y="275"/>
                  </a:cubicBezTo>
                  <a:cubicBezTo>
                    <a:pt x="876" y="276"/>
                    <a:pt x="876" y="278"/>
                    <a:pt x="877" y="279"/>
                  </a:cubicBezTo>
                  <a:cubicBezTo>
                    <a:pt x="877" y="280"/>
                    <a:pt x="878" y="280"/>
                    <a:pt x="879" y="280"/>
                  </a:cubicBezTo>
                  <a:close/>
                  <a:moveTo>
                    <a:pt x="399" y="757"/>
                  </a:moveTo>
                  <a:cubicBezTo>
                    <a:pt x="400" y="758"/>
                    <a:pt x="400" y="758"/>
                    <a:pt x="401" y="758"/>
                  </a:cubicBezTo>
                  <a:cubicBezTo>
                    <a:pt x="402" y="758"/>
                    <a:pt x="403" y="758"/>
                    <a:pt x="403" y="757"/>
                  </a:cubicBezTo>
                  <a:cubicBezTo>
                    <a:pt x="598" y="563"/>
                    <a:pt x="598" y="563"/>
                    <a:pt x="598" y="563"/>
                  </a:cubicBezTo>
                  <a:cubicBezTo>
                    <a:pt x="599" y="561"/>
                    <a:pt x="599" y="559"/>
                    <a:pt x="598" y="558"/>
                  </a:cubicBezTo>
                  <a:cubicBezTo>
                    <a:pt x="597" y="557"/>
                    <a:pt x="595" y="557"/>
                    <a:pt x="594" y="558"/>
                  </a:cubicBezTo>
                  <a:cubicBezTo>
                    <a:pt x="399" y="753"/>
                    <a:pt x="399" y="753"/>
                    <a:pt x="399" y="753"/>
                  </a:cubicBezTo>
                  <a:cubicBezTo>
                    <a:pt x="398" y="754"/>
                    <a:pt x="398" y="756"/>
                    <a:pt x="399" y="757"/>
                  </a:cubicBezTo>
                  <a:close/>
                  <a:moveTo>
                    <a:pt x="1146" y="24"/>
                  </a:moveTo>
                  <a:cubicBezTo>
                    <a:pt x="1147" y="25"/>
                    <a:pt x="1147" y="25"/>
                    <a:pt x="1148" y="25"/>
                  </a:cubicBezTo>
                  <a:cubicBezTo>
                    <a:pt x="1149" y="25"/>
                    <a:pt x="1150" y="25"/>
                    <a:pt x="1150" y="24"/>
                  </a:cubicBezTo>
                  <a:cubicBezTo>
                    <a:pt x="1154" y="20"/>
                    <a:pt x="1154" y="20"/>
                    <a:pt x="1154" y="20"/>
                  </a:cubicBezTo>
                  <a:cubicBezTo>
                    <a:pt x="1154" y="20"/>
                    <a:pt x="1154" y="20"/>
                    <a:pt x="1154" y="20"/>
                  </a:cubicBezTo>
                  <a:cubicBezTo>
                    <a:pt x="1155" y="20"/>
                    <a:pt x="1155" y="20"/>
                    <a:pt x="1155" y="20"/>
                  </a:cubicBezTo>
                  <a:cubicBezTo>
                    <a:pt x="1157" y="18"/>
                    <a:pt x="1157" y="18"/>
                    <a:pt x="1157" y="18"/>
                  </a:cubicBezTo>
                  <a:cubicBezTo>
                    <a:pt x="1158" y="17"/>
                    <a:pt x="1158" y="15"/>
                    <a:pt x="1157" y="13"/>
                  </a:cubicBezTo>
                  <a:cubicBezTo>
                    <a:pt x="1156" y="12"/>
                    <a:pt x="1154" y="12"/>
                    <a:pt x="1152" y="13"/>
                  </a:cubicBezTo>
                  <a:cubicBezTo>
                    <a:pt x="1150" y="15"/>
                    <a:pt x="1150" y="15"/>
                    <a:pt x="1150" y="15"/>
                  </a:cubicBezTo>
                  <a:cubicBezTo>
                    <a:pt x="1150" y="16"/>
                    <a:pt x="1150" y="16"/>
                    <a:pt x="1150" y="16"/>
                  </a:cubicBezTo>
                  <a:cubicBezTo>
                    <a:pt x="1150" y="16"/>
                    <a:pt x="1150" y="16"/>
                    <a:pt x="1150" y="16"/>
                  </a:cubicBezTo>
                  <a:cubicBezTo>
                    <a:pt x="1146" y="20"/>
                    <a:pt x="1146" y="20"/>
                    <a:pt x="1146" y="20"/>
                  </a:cubicBezTo>
                  <a:cubicBezTo>
                    <a:pt x="1145" y="21"/>
                    <a:pt x="1145" y="23"/>
                    <a:pt x="1146" y="24"/>
                  </a:cubicBezTo>
                  <a:close/>
                  <a:moveTo>
                    <a:pt x="870" y="301"/>
                  </a:moveTo>
                  <a:cubicBezTo>
                    <a:pt x="868" y="299"/>
                    <a:pt x="866" y="299"/>
                    <a:pt x="865" y="301"/>
                  </a:cubicBezTo>
                  <a:cubicBezTo>
                    <a:pt x="713" y="453"/>
                    <a:pt x="713" y="453"/>
                    <a:pt x="713" y="453"/>
                  </a:cubicBezTo>
                  <a:cubicBezTo>
                    <a:pt x="712" y="454"/>
                    <a:pt x="712" y="456"/>
                    <a:pt x="713" y="457"/>
                  </a:cubicBezTo>
                  <a:cubicBezTo>
                    <a:pt x="714" y="458"/>
                    <a:pt x="714" y="458"/>
                    <a:pt x="715" y="458"/>
                  </a:cubicBezTo>
                  <a:cubicBezTo>
                    <a:pt x="716" y="458"/>
                    <a:pt x="717" y="458"/>
                    <a:pt x="717" y="457"/>
                  </a:cubicBezTo>
                  <a:cubicBezTo>
                    <a:pt x="870" y="305"/>
                    <a:pt x="870" y="305"/>
                    <a:pt x="870" y="305"/>
                  </a:cubicBezTo>
                  <a:cubicBezTo>
                    <a:pt x="871" y="304"/>
                    <a:pt x="871" y="302"/>
                    <a:pt x="870" y="301"/>
                  </a:cubicBezTo>
                  <a:close/>
                  <a:moveTo>
                    <a:pt x="1091" y="73"/>
                  </a:moveTo>
                  <a:cubicBezTo>
                    <a:pt x="1091" y="73"/>
                    <a:pt x="1091" y="73"/>
                    <a:pt x="1091" y="73"/>
                  </a:cubicBezTo>
                  <a:cubicBezTo>
                    <a:pt x="906" y="259"/>
                    <a:pt x="906" y="259"/>
                    <a:pt x="906" y="259"/>
                  </a:cubicBezTo>
                  <a:cubicBezTo>
                    <a:pt x="905" y="260"/>
                    <a:pt x="905" y="262"/>
                    <a:pt x="906" y="264"/>
                  </a:cubicBezTo>
                  <a:cubicBezTo>
                    <a:pt x="907" y="264"/>
                    <a:pt x="908" y="265"/>
                    <a:pt x="909" y="265"/>
                  </a:cubicBezTo>
                  <a:cubicBezTo>
                    <a:pt x="909" y="265"/>
                    <a:pt x="910" y="264"/>
                    <a:pt x="911" y="264"/>
                  </a:cubicBezTo>
                  <a:cubicBezTo>
                    <a:pt x="1109" y="65"/>
                    <a:pt x="1109" y="65"/>
                    <a:pt x="1109" y="65"/>
                  </a:cubicBezTo>
                  <a:cubicBezTo>
                    <a:pt x="1114" y="60"/>
                    <a:pt x="1114" y="60"/>
                    <a:pt x="1114" y="60"/>
                  </a:cubicBezTo>
                  <a:cubicBezTo>
                    <a:pt x="1116" y="59"/>
                    <a:pt x="1116" y="57"/>
                    <a:pt x="1114" y="56"/>
                  </a:cubicBezTo>
                  <a:cubicBezTo>
                    <a:pt x="1113" y="55"/>
                    <a:pt x="1111" y="55"/>
                    <a:pt x="1110" y="56"/>
                  </a:cubicBezTo>
                  <a:cubicBezTo>
                    <a:pt x="1105" y="61"/>
                    <a:pt x="1105" y="61"/>
                    <a:pt x="1105" y="61"/>
                  </a:cubicBezTo>
                  <a:cubicBezTo>
                    <a:pt x="1103" y="63"/>
                    <a:pt x="1103" y="63"/>
                    <a:pt x="1103" y="63"/>
                  </a:cubicBezTo>
                  <a:cubicBezTo>
                    <a:pt x="1103" y="63"/>
                    <a:pt x="1102" y="63"/>
                    <a:pt x="1102" y="63"/>
                  </a:cubicBezTo>
                  <a:lnTo>
                    <a:pt x="1091" y="73"/>
                  </a:lnTo>
                  <a:close/>
                  <a:moveTo>
                    <a:pt x="597" y="569"/>
                  </a:moveTo>
                  <a:cubicBezTo>
                    <a:pt x="399" y="767"/>
                    <a:pt x="399" y="767"/>
                    <a:pt x="399" y="767"/>
                  </a:cubicBezTo>
                  <a:cubicBezTo>
                    <a:pt x="398" y="768"/>
                    <a:pt x="398" y="770"/>
                    <a:pt x="399" y="771"/>
                  </a:cubicBezTo>
                  <a:cubicBezTo>
                    <a:pt x="399" y="772"/>
                    <a:pt x="400" y="772"/>
                    <a:pt x="401" y="772"/>
                  </a:cubicBezTo>
                  <a:cubicBezTo>
                    <a:pt x="402" y="772"/>
                    <a:pt x="403" y="772"/>
                    <a:pt x="403" y="771"/>
                  </a:cubicBezTo>
                  <a:cubicBezTo>
                    <a:pt x="601" y="573"/>
                    <a:pt x="601" y="573"/>
                    <a:pt x="601" y="573"/>
                  </a:cubicBezTo>
                  <a:cubicBezTo>
                    <a:pt x="603" y="572"/>
                    <a:pt x="603" y="570"/>
                    <a:pt x="601" y="569"/>
                  </a:cubicBezTo>
                  <a:cubicBezTo>
                    <a:pt x="600" y="568"/>
                    <a:pt x="598" y="568"/>
                    <a:pt x="597" y="569"/>
                  </a:cubicBezTo>
                  <a:close/>
                  <a:moveTo>
                    <a:pt x="880" y="308"/>
                  </a:moveTo>
                  <a:cubicBezTo>
                    <a:pt x="881" y="307"/>
                    <a:pt x="881" y="305"/>
                    <a:pt x="880" y="304"/>
                  </a:cubicBezTo>
                  <a:cubicBezTo>
                    <a:pt x="879" y="303"/>
                    <a:pt x="877" y="303"/>
                    <a:pt x="876" y="304"/>
                  </a:cubicBezTo>
                  <a:cubicBezTo>
                    <a:pt x="720" y="460"/>
                    <a:pt x="720" y="460"/>
                    <a:pt x="720" y="460"/>
                  </a:cubicBezTo>
                  <a:cubicBezTo>
                    <a:pt x="719" y="461"/>
                    <a:pt x="719" y="463"/>
                    <a:pt x="720" y="464"/>
                  </a:cubicBezTo>
                  <a:cubicBezTo>
                    <a:pt x="720" y="465"/>
                    <a:pt x="721" y="465"/>
                    <a:pt x="722" y="465"/>
                  </a:cubicBezTo>
                  <a:cubicBezTo>
                    <a:pt x="723" y="465"/>
                    <a:pt x="724" y="465"/>
                    <a:pt x="724" y="464"/>
                  </a:cubicBezTo>
                  <a:lnTo>
                    <a:pt x="880" y="308"/>
                  </a:lnTo>
                  <a:close/>
                  <a:moveTo>
                    <a:pt x="966" y="214"/>
                  </a:moveTo>
                  <a:cubicBezTo>
                    <a:pt x="965" y="215"/>
                    <a:pt x="965" y="217"/>
                    <a:pt x="966" y="218"/>
                  </a:cubicBezTo>
                  <a:cubicBezTo>
                    <a:pt x="967" y="219"/>
                    <a:pt x="968" y="219"/>
                    <a:pt x="968" y="219"/>
                  </a:cubicBezTo>
                  <a:cubicBezTo>
                    <a:pt x="969" y="219"/>
                    <a:pt x="970" y="219"/>
                    <a:pt x="971" y="218"/>
                  </a:cubicBezTo>
                  <a:cubicBezTo>
                    <a:pt x="1116" y="73"/>
                    <a:pt x="1116" y="73"/>
                    <a:pt x="1116" y="73"/>
                  </a:cubicBezTo>
                  <a:cubicBezTo>
                    <a:pt x="1116" y="72"/>
                    <a:pt x="1116" y="72"/>
                    <a:pt x="1116" y="72"/>
                  </a:cubicBezTo>
                  <a:cubicBezTo>
                    <a:pt x="1124" y="65"/>
                    <a:pt x="1124" y="65"/>
                    <a:pt x="1124" y="65"/>
                  </a:cubicBezTo>
                  <a:cubicBezTo>
                    <a:pt x="1128" y="60"/>
                    <a:pt x="1128" y="60"/>
                    <a:pt x="1128" y="60"/>
                  </a:cubicBezTo>
                  <a:cubicBezTo>
                    <a:pt x="1133" y="56"/>
                    <a:pt x="1133" y="56"/>
                    <a:pt x="1133" y="56"/>
                  </a:cubicBezTo>
                  <a:cubicBezTo>
                    <a:pt x="1136" y="53"/>
                    <a:pt x="1136" y="53"/>
                    <a:pt x="1136" y="53"/>
                  </a:cubicBezTo>
                  <a:cubicBezTo>
                    <a:pt x="1137" y="52"/>
                    <a:pt x="1137" y="50"/>
                    <a:pt x="1136" y="49"/>
                  </a:cubicBezTo>
                  <a:cubicBezTo>
                    <a:pt x="1134" y="47"/>
                    <a:pt x="1132" y="47"/>
                    <a:pt x="1131" y="49"/>
                  </a:cubicBezTo>
                  <a:cubicBezTo>
                    <a:pt x="1128" y="52"/>
                    <a:pt x="1128" y="52"/>
                    <a:pt x="1128" y="52"/>
                  </a:cubicBezTo>
                  <a:cubicBezTo>
                    <a:pt x="1118" y="62"/>
                    <a:pt x="1118" y="62"/>
                    <a:pt x="1118" y="62"/>
                  </a:cubicBezTo>
                  <a:cubicBezTo>
                    <a:pt x="1118" y="62"/>
                    <a:pt x="1118" y="62"/>
                    <a:pt x="1118" y="62"/>
                  </a:cubicBezTo>
                  <a:cubicBezTo>
                    <a:pt x="1112" y="68"/>
                    <a:pt x="1112" y="68"/>
                    <a:pt x="1112" y="68"/>
                  </a:cubicBezTo>
                  <a:lnTo>
                    <a:pt x="966" y="214"/>
                  </a:lnTo>
                  <a:close/>
                  <a:moveTo>
                    <a:pt x="956" y="229"/>
                  </a:moveTo>
                  <a:cubicBezTo>
                    <a:pt x="954" y="227"/>
                    <a:pt x="952" y="227"/>
                    <a:pt x="951" y="229"/>
                  </a:cubicBezTo>
                  <a:cubicBezTo>
                    <a:pt x="923" y="257"/>
                    <a:pt x="923" y="257"/>
                    <a:pt x="923" y="257"/>
                  </a:cubicBezTo>
                  <a:cubicBezTo>
                    <a:pt x="914" y="265"/>
                    <a:pt x="914" y="265"/>
                    <a:pt x="914" y="265"/>
                  </a:cubicBezTo>
                  <a:cubicBezTo>
                    <a:pt x="913" y="267"/>
                    <a:pt x="913" y="269"/>
                    <a:pt x="914" y="270"/>
                  </a:cubicBezTo>
                  <a:cubicBezTo>
                    <a:pt x="915" y="270"/>
                    <a:pt x="916" y="271"/>
                    <a:pt x="917" y="271"/>
                  </a:cubicBezTo>
                  <a:cubicBezTo>
                    <a:pt x="917" y="271"/>
                    <a:pt x="918" y="270"/>
                    <a:pt x="919" y="270"/>
                  </a:cubicBezTo>
                  <a:cubicBezTo>
                    <a:pt x="927" y="261"/>
                    <a:pt x="927" y="261"/>
                    <a:pt x="927" y="261"/>
                  </a:cubicBezTo>
                  <a:cubicBezTo>
                    <a:pt x="956" y="233"/>
                    <a:pt x="956" y="233"/>
                    <a:pt x="956" y="233"/>
                  </a:cubicBezTo>
                  <a:cubicBezTo>
                    <a:pt x="957" y="232"/>
                    <a:pt x="957" y="230"/>
                    <a:pt x="956" y="229"/>
                  </a:cubicBezTo>
                  <a:close/>
                  <a:moveTo>
                    <a:pt x="1158" y="27"/>
                  </a:moveTo>
                  <a:cubicBezTo>
                    <a:pt x="1158" y="27"/>
                    <a:pt x="1159" y="28"/>
                    <a:pt x="1160" y="28"/>
                  </a:cubicBezTo>
                  <a:cubicBezTo>
                    <a:pt x="1161" y="28"/>
                    <a:pt x="1161" y="27"/>
                    <a:pt x="1162" y="27"/>
                  </a:cubicBezTo>
                  <a:cubicBezTo>
                    <a:pt x="1167" y="21"/>
                    <a:pt x="1167" y="21"/>
                    <a:pt x="1167" y="21"/>
                  </a:cubicBezTo>
                  <a:cubicBezTo>
                    <a:pt x="1168" y="20"/>
                    <a:pt x="1168" y="18"/>
                    <a:pt x="1167" y="17"/>
                  </a:cubicBezTo>
                  <a:cubicBezTo>
                    <a:pt x="1166" y="16"/>
                    <a:pt x="1164" y="16"/>
                    <a:pt x="1163" y="17"/>
                  </a:cubicBezTo>
                  <a:cubicBezTo>
                    <a:pt x="1158" y="22"/>
                    <a:pt x="1158" y="22"/>
                    <a:pt x="1158" y="22"/>
                  </a:cubicBezTo>
                  <a:cubicBezTo>
                    <a:pt x="1156" y="23"/>
                    <a:pt x="1156" y="25"/>
                    <a:pt x="1158" y="27"/>
                  </a:cubicBezTo>
                  <a:close/>
                  <a:moveTo>
                    <a:pt x="593" y="594"/>
                  </a:moveTo>
                  <a:cubicBezTo>
                    <a:pt x="592" y="594"/>
                    <a:pt x="593" y="594"/>
                    <a:pt x="592" y="593"/>
                  </a:cubicBezTo>
                  <a:cubicBezTo>
                    <a:pt x="592" y="593"/>
                    <a:pt x="592" y="593"/>
                    <a:pt x="592" y="593"/>
                  </a:cubicBezTo>
                  <a:cubicBezTo>
                    <a:pt x="592" y="593"/>
                    <a:pt x="592" y="593"/>
                    <a:pt x="592" y="593"/>
                  </a:cubicBezTo>
                  <a:cubicBezTo>
                    <a:pt x="592" y="593"/>
                    <a:pt x="592" y="593"/>
                    <a:pt x="592" y="592"/>
                  </a:cubicBezTo>
                  <a:cubicBezTo>
                    <a:pt x="592" y="592"/>
                    <a:pt x="592" y="592"/>
                    <a:pt x="592" y="592"/>
                  </a:cubicBezTo>
                  <a:cubicBezTo>
                    <a:pt x="592" y="592"/>
                    <a:pt x="592" y="592"/>
                    <a:pt x="592" y="592"/>
                  </a:cubicBezTo>
                  <a:cubicBezTo>
                    <a:pt x="592" y="592"/>
                    <a:pt x="592" y="592"/>
                    <a:pt x="592" y="592"/>
                  </a:cubicBezTo>
                  <a:cubicBezTo>
                    <a:pt x="591" y="592"/>
                    <a:pt x="591" y="592"/>
                    <a:pt x="591" y="592"/>
                  </a:cubicBezTo>
                  <a:cubicBezTo>
                    <a:pt x="591" y="592"/>
                    <a:pt x="591" y="592"/>
                    <a:pt x="591" y="592"/>
                  </a:cubicBezTo>
                  <a:cubicBezTo>
                    <a:pt x="591" y="592"/>
                    <a:pt x="591" y="592"/>
                    <a:pt x="591" y="592"/>
                  </a:cubicBezTo>
                  <a:cubicBezTo>
                    <a:pt x="591" y="592"/>
                    <a:pt x="591" y="592"/>
                    <a:pt x="591" y="592"/>
                  </a:cubicBezTo>
                  <a:cubicBezTo>
                    <a:pt x="590" y="592"/>
                    <a:pt x="590" y="592"/>
                    <a:pt x="590" y="592"/>
                  </a:cubicBezTo>
                  <a:cubicBezTo>
                    <a:pt x="590" y="592"/>
                    <a:pt x="590" y="592"/>
                    <a:pt x="590" y="592"/>
                  </a:cubicBezTo>
                  <a:cubicBezTo>
                    <a:pt x="590" y="592"/>
                    <a:pt x="589" y="592"/>
                    <a:pt x="589" y="592"/>
                  </a:cubicBezTo>
                  <a:cubicBezTo>
                    <a:pt x="589" y="592"/>
                    <a:pt x="589" y="592"/>
                    <a:pt x="589" y="592"/>
                  </a:cubicBezTo>
                  <a:cubicBezTo>
                    <a:pt x="589" y="592"/>
                    <a:pt x="589" y="592"/>
                    <a:pt x="589" y="592"/>
                  </a:cubicBezTo>
                  <a:cubicBezTo>
                    <a:pt x="589" y="592"/>
                    <a:pt x="589" y="592"/>
                    <a:pt x="588" y="592"/>
                  </a:cubicBezTo>
                  <a:cubicBezTo>
                    <a:pt x="588" y="592"/>
                    <a:pt x="588" y="592"/>
                    <a:pt x="588" y="592"/>
                  </a:cubicBezTo>
                  <a:cubicBezTo>
                    <a:pt x="588" y="592"/>
                    <a:pt x="588" y="592"/>
                    <a:pt x="588" y="592"/>
                  </a:cubicBezTo>
                  <a:cubicBezTo>
                    <a:pt x="588" y="592"/>
                    <a:pt x="588" y="592"/>
                    <a:pt x="587" y="592"/>
                  </a:cubicBezTo>
                  <a:cubicBezTo>
                    <a:pt x="401" y="779"/>
                    <a:pt x="401" y="779"/>
                    <a:pt x="401" y="779"/>
                  </a:cubicBezTo>
                  <a:cubicBezTo>
                    <a:pt x="400" y="780"/>
                    <a:pt x="400" y="782"/>
                    <a:pt x="401" y="784"/>
                  </a:cubicBezTo>
                  <a:cubicBezTo>
                    <a:pt x="401" y="784"/>
                    <a:pt x="402" y="784"/>
                    <a:pt x="403" y="784"/>
                  </a:cubicBezTo>
                  <a:cubicBezTo>
                    <a:pt x="404" y="784"/>
                    <a:pt x="404" y="784"/>
                    <a:pt x="405" y="784"/>
                  </a:cubicBezTo>
                  <a:cubicBezTo>
                    <a:pt x="591" y="598"/>
                    <a:pt x="591" y="598"/>
                    <a:pt x="591" y="598"/>
                  </a:cubicBezTo>
                  <a:cubicBezTo>
                    <a:pt x="591" y="598"/>
                    <a:pt x="591" y="598"/>
                    <a:pt x="591" y="598"/>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6"/>
                    <a:pt x="592" y="596"/>
                  </a:cubicBezTo>
                  <a:cubicBezTo>
                    <a:pt x="592" y="596"/>
                    <a:pt x="592" y="596"/>
                    <a:pt x="592" y="596"/>
                  </a:cubicBezTo>
                  <a:cubicBezTo>
                    <a:pt x="592" y="596"/>
                    <a:pt x="592" y="596"/>
                    <a:pt x="592" y="596"/>
                  </a:cubicBezTo>
                  <a:cubicBezTo>
                    <a:pt x="593" y="596"/>
                    <a:pt x="592" y="596"/>
                    <a:pt x="593" y="595"/>
                  </a:cubicBezTo>
                  <a:cubicBezTo>
                    <a:pt x="593" y="595"/>
                    <a:pt x="593" y="595"/>
                    <a:pt x="593" y="595"/>
                  </a:cubicBezTo>
                  <a:cubicBezTo>
                    <a:pt x="593" y="595"/>
                    <a:pt x="593" y="595"/>
                    <a:pt x="593" y="595"/>
                  </a:cubicBezTo>
                  <a:cubicBezTo>
                    <a:pt x="593" y="595"/>
                    <a:pt x="593" y="594"/>
                    <a:pt x="593" y="594"/>
                  </a:cubicBezTo>
                  <a:cubicBezTo>
                    <a:pt x="593" y="594"/>
                    <a:pt x="593" y="594"/>
                    <a:pt x="593" y="594"/>
                  </a:cubicBezTo>
                  <a:close/>
                  <a:moveTo>
                    <a:pt x="1115" y="79"/>
                  </a:moveTo>
                  <a:cubicBezTo>
                    <a:pt x="1106" y="87"/>
                    <a:pt x="1106" y="87"/>
                    <a:pt x="1106" y="87"/>
                  </a:cubicBezTo>
                  <a:cubicBezTo>
                    <a:pt x="1106" y="88"/>
                    <a:pt x="1106" y="88"/>
                    <a:pt x="1106" y="88"/>
                  </a:cubicBezTo>
                  <a:cubicBezTo>
                    <a:pt x="1106" y="88"/>
                    <a:pt x="1106" y="88"/>
                    <a:pt x="1105" y="88"/>
                  </a:cubicBezTo>
                  <a:cubicBezTo>
                    <a:pt x="973" y="220"/>
                    <a:pt x="973" y="220"/>
                    <a:pt x="973" y="220"/>
                  </a:cubicBezTo>
                  <a:cubicBezTo>
                    <a:pt x="972" y="222"/>
                    <a:pt x="972" y="224"/>
                    <a:pt x="973" y="225"/>
                  </a:cubicBezTo>
                  <a:cubicBezTo>
                    <a:pt x="974" y="225"/>
                    <a:pt x="975" y="226"/>
                    <a:pt x="976" y="226"/>
                  </a:cubicBezTo>
                  <a:cubicBezTo>
                    <a:pt x="976" y="226"/>
                    <a:pt x="977" y="225"/>
                    <a:pt x="978" y="225"/>
                  </a:cubicBezTo>
                  <a:cubicBezTo>
                    <a:pt x="1110" y="93"/>
                    <a:pt x="1110" y="93"/>
                    <a:pt x="1110" y="93"/>
                  </a:cubicBezTo>
                  <a:cubicBezTo>
                    <a:pt x="1110" y="93"/>
                    <a:pt x="1110" y="92"/>
                    <a:pt x="1110" y="92"/>
                  </a:cubicBezTo>
                  <a:cubicBezTo>
                    <a:pt x="1110" y="92"/>
                    <a:pt x="1111" y="92"/>
                    <a:pt x="1111" y="92"/>
                  </a:cubicBezTo>
                  <a:cubicBezTo>
                    <a:pt x="1119" y="83"/>
                    <a:pt x="1119" y="83"/>
                    <a:pt x="1119" y="83"/>
                  </a:cubicBezTo>
                  <a:cubicBezTo>
                    <a:pt x="1121" y="82"/>
                    <a:pt x="1121" y="80"/>
                    <a:pt x="1119" y="79"/>
                  </a:cubicBezTo>
                  <a:cubicBezTo>
                    <a:pt x="1118" y="78"/>
                    <a:pt x="1116" y="78"/>
                    <a:pt x="1115" y="79"/>
                  </a:cubicBezTo>
                  <a:close/>
                  <a:moveTo>
                    <a:pt x="889" y="309"/>
                  </a:moveTo>
                  <a:cubicBezTo>
                    <a:pt x="888" y="308"/>
                    <a:pt x="886" y="308"/>
                    <a:pt x="885" y="309"/>
                  </a:cubicBezTo>
                  <a:cubicBezTo>
                    <a:pt x="724" y="470"/>
                    <a:pt x="724" y="470"/>
                    <a:pt x="724" y="470"/>
                  </a:cubicBezTo>
                  <a:cubicBezTo>
                    <a:pt x="723" y="471"/>
                    <a:pt x="723" y="473"/>
                    <a:pt x="724" y="474"/>
                  </a:cubicBezTo>
                  <a:cubicBezTo>
                    <a:pt x="725" y="475"/>
                    <a:pt x="726" y="475"/>
                    <a:pt x="726" y="475"/>
                  </a:cubicBezTo>
                  <a:cubicBezTo>
                    <a:pt x="727" y="475"/>
                    <a:pt x="728" y="475"/>
                    <a:pt x="729" y="474"/>
                  </a:cubicBezTo>
                  <a:cubicBezTo>
                    <a:pt x="889" y="313"/>
                    <a:pt x="889" y="313"/>
                    <a:pt x="889" y="313"/>
                  </a:cubicBezTo>
                  <a:cubicBezTo>
                    <a:pt x="891" y="312"/>
                    <a:pt x="891" y="310"/>
                    <a:pt x="889" y="309"/>
                  </a:cubicBezTo>
                  <a:close/>
                  <a:moveTo>
                    <a:pt x="929" y="273"/>
                  </a:moveTo>
                  <a:cubicBezTo>
                    <a:pt x="929" y="273"/>
                    <a:pt x="929" y="273"/>
                    <a:pt x="929" y="273"/>
                  </a:cubicBezTo>
                  <a:cubicBezTo>
                    <a:pt x="933" y="270"/>
                    <a:pt x="933" y="270"/>
                    <a:pt x="933" y="270"/>
                  </a:cubicBezTo>
                  <a:cubicBezTo>
                    <a:pt x="933" y="270"/>
                    <a:pt x="933" y="270"/>
                    <a:pt x="933" y="270"/>
                  </a:cubicBezTo>
                  <a:cubicBezTo>
                    <a:pt x="933" y="270"/>
                    <a:pt x="933" y="270"/>
                    <a:pt x="933" y="270"/>
                  </a:cubicBezTo>
                  <a:cubicBezTo>
                    <a:pt x="935" y="268"/>
                    <a:pt x="935" y="268"/>
                    <a:pt x="935" y="268"/>
                  </a:cubicBezTo>
                  <a:cubicBezTo>
                    <a:pt x="936" y="266"/>
                    <a:pt x="936" y="264"/>
                    <a:pt x="935" y="263"/>
                  </a:cubicBezTo>
                  <a:cubicBezTo>
                    <a:pt x="934" y="262"/>
                    <a:pt x="932" y="262"/>
                    <a:pt x="931" y="263"/>
                  </a:cubicBezTo>
                  <a:cubicBezTo>
                    <a:pt x="929" y="265"/>
                    <a:pt x="929" y="265"/>
                    <a:pt x="929" y="265"/>
                  </a:cubicBezTo>
                  <a:cubicBezTo>
                    <a:pt x="929" y="265"/>
                    <a:pt x="928" y="265"/>
                    <a:pt x="928" y="265"/>
                  </a:cubicBezTo>
                  <a:cubicBezTo>
                    <a:pt x="928" y="266"/>
                    <a:pt x="928" y="266"/>
                    <a:pt x="928" y="266"/>
                  </a:cubicBezTo>
                  <a:cubicBezTo>
                    <a:pt x="925" y="269"/>
                    <a:pt x="925" y="269"/>
                    <a:pt x="925" y="269"/>
                  </a:cubicBezTo>
                  <a:cubicBezTo>
                    <a:pt x="925" y="269"/>
                    <a:pt x="925" y="269"/>
                    <a:pt x="925" y="269"/>
                  </a:cubicBezTo>
                  <a:cubicBezTo>
                    <a:pt x="925" y="269"/>
                    <a:pt x="925" y="269"/>
                    <a:pt x="925" y="269"/>
                  </a:cubicBezTo>
                  <a:cubicBezTo>
                    <a:pt x="918" y="276"/>
                    <a:pt x="918" y="276"/>
                    <a:pt x="918" y="276"/>
                  </a:cubicBezTo>
                  <a:cubicBezTo>
                    <a:pt x="917" y="277"/>
                    <a:pt x="917" y="279"/>
                    <a:pt x="918" y="280"/>
                  </a:cubicBezTo>
                  <a:cubicBezTo>
                    <a:pt x="919" y="281"/>
                    <a:pt x="919" y="281"/>
                    <a:pt x="920" y="281"/>
                  </a:cubicBezTo>
                  <a:cubicBezTo>
                    <a:pt x="921" y="281"/>
                    <a:pt x="922" y="281"/>
                    <a:pt x="922" y="280"/>
                  </a:cubicBezTo>
                  <a:cubicBezTo>
                    <a:pt x="929" y="274"/>
                    <a:pt x="929" y="274"/>
                    <a:pt x="929" y="274"/>
                  </a:cubicBezTo>
                  <a:cubicBezTo>
                    <a:pt x="929" y="274"/>
                    <a:pt x="929" y="274"/>
                    <a:pt x="929" y="273"/>
                  </a:cubicBezTo>
                  <a:close/>
                  <a:moveTo>
                    <a:pt x="950" y="244"/>
                  </a:moveTo>
                  <a:cubicBezTo>
                    <a:pt x="942" y="252"/>
                    <a:pt x="942" y="252"/>
                    <a:pt x="942" y="252"/>
                  </a:cubicBezTo>
                  <a:cubicBezTo>
                    <a:pt x="941" y="253"/>
                    <a:pt x="941" y="255"/>
                    <a:pt x="942" y="256"/>
                  </a:cubicBezTo>
                  <a:cubicBezTo>
                    <a:pt x="943" y="257"/>
                    <a:pt x="943" y="257"/>
                    <a:pt x="944" y="257"/>
                  </a:cubicBezTo>
                  <a:cubicBezTo>
                    <a:pt x="945" y="257"/>
                    <a:pt x="946" y="257"/>
                    <a:pt x="946" y="256"/>
                  </a:cubicBezTo>
                  <a:cubicBezTo>
                    <a:pt x="954" y="248"/>
                    <a:pt x="954" y="248"/>
                    <a:pt x="954" y="248"/>
                  </a:cubicBezTo>
                  <a:cubicBezTo>
                    <a:pt x="955" y="247"/>
                    <a:pt x="955" y="245"/>
                    <a:pt x="954" y="244"/>
                  </a:cubicBezTo>
                  <a:cubicBezTo>
                    <a:pt x="953" y="243"/>
                    <a:pt x="951" y="243"/>
                    <a:pt x="950" y="244"/>
                  </a:cubicBezTo>
                  <a:close/>
                  <a:moveTo>
                    <a:pt x="574" y="620"/>
                  </a:moveTo>
                  <a:cubicBezTo>
                    <a:pt x="401" y="792"/>
                    <a:pt x="401" y="792"/>
                    <a:pt x="401" y="792"/>
                  </a:cubicBezTo>
                  <a:cubicBezTo>
                    <a:pt x="400" y="794"/>
                    <a:pt x="400" y="796"/>
                    <a:pt x="401" y="797"/>
                  </a:cubicBezTo>
                  <a:cubicBezTo>
                    <a:pt x="402" y="797"/>
                    <a:pt x="403" y="798"/>
                    <a:pt x="404" y="798"/>
                  </a:cubicBezTo>
                  <a:cubicBezTo>
                    <a:pt x="404" y="798"/>
                    <a:pt x="405" y="797"/>
                    <a:pt x="406" y="797"/>
                  </a:cubicBezTo>
                  <a:cubicBezTo>
                    <a:pt x="578" y="625"/>
                    <a:pt x="578" y="625"/>
                    <a:pt x="578" y="625"/>
                  </a:cubicBezTo>
                  <a:cubicBezTo>
                    <a:pt x="579" y="623"/>
                    <a:pt x="579" y="622"/>
                    <a:pt x="578" y="620"/>
                  </a:cubicBezTo>
                  <a:cubicBezTo>
                    <a:pt x="577" y="619"/>
                    <a:pt x="575" y="619"/>
                    <a:pt x="574" y="620"/>
                  </a:cubicBezTo>
                  <a:close/>
                  <a:moveTo>
                    <a:pt x="1150" y="52"/>
                  </a:moveTo>
                  <a:cubicBezTo>
                    <a:pt x="1152" y="50"/>
                    <a:pt x="1152" y="50"/>
                    <a:pt x="1152" y="50"/>
                  </a:cubicBezTo>
                  <a:cubicBezTo>
                    <a:pt x="1153" y="50"/>
                    <a:pt x="1153" y="50"/>
                    <a:pt x="1153" y="50"/>
                  </a:cubicBezTo>
                  <a:cubicBezTo>
                    <a:pt x="1155" y="48"/>
                    <a:pt x="1155" y="48"/>
                    <a:pt x="1155" y="48"/>
                  </a:cubicBezTo>
                  <a:cubicBezTo>
                    <a:pt x="1155" y="48"/>
                    <a:pt x="1155" y="48"/>
                    <a:pt x="1155" y="48"/>
                  </a:cubicBezTo>
                  <a:cubicBezTo>
                    <a:pt x="1160" y="42"/>
                    <a:pt x="1160" y="42"/>
                    <a:pt x="1160" y="42"/>
                  </a:cubicBezTo>
                  <a:cubicBezTo>
                    <a:pt x="1162" y="41"/>
                    <a:pt x="1162" y="39"/>
                    <a:pt x="1160" y="38"/>
                  </a:cubicBezTo>
                  <a:cubicBezTo>
                    <a:pt x="1159" y="37"/>
                    <a:pt x="1157" y="37"/>
                    <a:pt x="1156" y="38"/>
                  </a:cubicBezTo>
                  <a:cubicBezTo>
                    <a:pt x="1149" y="45"/>
                    <a:pt x="1149" y="45"/>
                    <a:pt x="1149" y="45"/>
                  </a:cubicBezTo>
                  <a:cubicBezTo>
                    <a:pt x="1121" y="73"/>
                    <a:pt x="1121" y="73"/>
                    <a:pt x="1121" y="73"/>
                  </a:cubicBezTo>
                  <a:cubicBezTo>
                    <a:pt x="1119" y="75"/>
                    <a:pt x="1119" y="76"/>
                    <a:pt x="1121" y="78"/>
                  </a:cubicBezTo>
                  <a:cubicBezTo>
                    <a:pt x="1121" y="78"/>
                    <a:pt x="1122" y="79"/>
                    <a:pt x="1123" y="79"/>
                  </a:cubicBezTo>
                  <a:cubicBezTo>
                    <a:pt x="1123" y="79"/>
                    <a:pt x="1124" y="78"/>
                    <a:pt x="1125" y="78"/>
                  </a:cubicBezTo>
                  <a:cubicBezTo>
                    <a:pt x="1142" y="60"/>
                    <a:pt x="1142" y="60"/>
                    <a:pt x="1142" y="60"/>
                  </a:cubicBezTo>
                  <a:cubicBezTo>
                    <a:pt x="1142" y="60"/>
                    <a:pt x="1142" y="60"/>
                    <a:pt x="1142" y="60"/>
                  </a:cubicBezTo>
                  <a:cubicBezTo>
                    <a:pt x="1150" y="52"/>
                    <a:pt x="1150" y="52"/>
                    <a:pt x="1150" y="52"/>
                  </a:cubicBezTo>
                  <a:close/>
                  <a:moveTo>
                    <a:pt x="945" y="272"/>
                  </a:moveTo>
                  <a:cubicBezTo>
                    <a:pt x="950" y="266"/>
                    <a:pt x="950" y="266"/>
                    <a:pt x="950" y="266"/>
                  </a:cubicBezTo>
                  <a:cubicBezTo>
                    <a:pt x="961" y="256"/>
                    <a:pt x="961" y="256"/>
                    <a:pt x="961" y="256"/>
                  </a:cubicBezTo>
                  <a:cubicBezTo>
                    <a:pt x="961" y="256"/>
                    <a:pt x="961" y="255"/>
                    <a:pt x="961" y="255"/>
                  </a:cubicBezTo>
                  <a:cubicBezTo>
                    <a:pt x="961" y="255"/>
                    <a:pt x="962" y="255"/>
                    <a:pt x="962" y="255"/>
                  </a:cubicBezTo>
                  <a:cubicBezTo>
                    <a:pt x="965" y="252"/>
                    <a:pt x="965" y="252"/>
                    <a:pt x="965" y="252"/>
                  </a:cubicBezTo>
                  <a:cubicBezTo>
                    <a:pt x="966" y="251"/>
                    <a:pt x="966" y="249"/>
                    <a:pt x="965" y="247"/>
                  </a:cubicBezTo>
                  <a:cubicBezTo>
                    <a:pt x="964" y="246"/>
                    <a:pt x="962" y="246"/>
                    <a:pt x="960" y="247"/>
                  </a:cubicBezTo>
                  <a:cubicBezTo>
                    <a:pt x="958" y="250"/>
                    <a:pt x="958" y="250"/>
                    <a:pt x="958" y="250"/>
                  </a:cubicBezTo>
                  <a:cubicBezTo>
                    <a:pt x="957" y="250"/>
                    <a:pt x="957" y="251"/>
                    <a:pt x="957" y="251"/>
                  </a:cubicBezTo>
                  <a:cubicBezTo>
                    <a:pt x="957" y="251"/>
                    <a:pt x="957" y="251"/>
                    <a:pt x="956" y="251"/>
                  </a:cubicBezTo>
                  <a:cubicBezTo>
                    <a:pt x="946" y="262"/>
                    <a:pt x="946" y="262"/>
                    <a:pt x="946" y="262"/>
                  </a:cubicBezTo>
                  <a:cubicBezTo>
                    <a:pt x="940" y="267"/>
                    <a:pt x="940" y="267"/>
                    <a:pt x="940" y="267"/>
                  </a:cubicBezTo>
                  <a:cubicBezTo>
                    <a:pt x="939" y="269"/>
                    <a:pt x="939" y="271"/>
                    <a:pt x="940" y="272"/>
                  </a:cubicBezTo>
                  <a:cubicBezTo>
                    <a:pt x="941" y="272"/>
                    <a:pt x="942" y="273"/>
                    <a:pt x="943" y="273"/>
                  </a:cubicBezTo>
                  <a:cubicBezTo>
                    <a:pt x="943" y="273"/>
                    <a:pt x="944" y="272"/>
                    <a:pt x="945" y="272"/>
                  </a:cubicBezTo>
                  <a:close/>
                  <a:moveTo>
                    <a:pt x="1184" y="31"/>
                  </a:moveTo>
                  <a:cubicBezTo>
                    <a:pt x="1185" y="31"/>
                    <a:pt x="1186" y="31"/>
                    <a:pt x="1186" y="30"/>
                  </a:cubicBezTo>
                  <a:cubicBezTo>
                    <a:pt x="1190" y="27"/>
                    <a:pt x="1190" y="27"/>
                    <a:pt x="1190" y="27"/>
                  </a:cubicBezTo>
                  <a:cubicBezTo>
                    <a:pt x="1191" y="25"/>
                    <a:pt x="1191" y="23"/>
                    <a:pt x="1190" y="22"/>
                  </a:cubicBezTo>
                  <a:cubicBezTo>
                    <a:pt x="1189" y="21"/>
                    <a:pt x="1187" y="21"/>
                    <a:pt x="1186" y="22"/>
                  </a:cubicBezTo>
                  <a:cubicBezTo>
                    <a:pt x="1182" y="26"/>
                    <a:pt x="1182" y="26"/>
                    <a:pt x="1182" y="26"/>
                  </a:cubicBezTo>
                  <a:cubicBezTo>
                    <a:pt x="1181" y="27"/>
                    <a:pt x="1181" y="29"/>
                    <a:pt x="1182" y="30"/>
                  </a:cubicBezTo>
                  <a:cubicBezTo>
                    <a:pt x="1182" y="31"/>
                    <a:pt x="1183" y="31"/>
                    <a:pt x="1184" y="31"/>
                  </a:cubicBezTo>
                  <a:close/>
                  <a:moveTo>
                    <a:pt x="897" y="315"/>
                  </a:moveTo>
                  <a:cubicBezTo>
                    <a:pt x="896" y="314"/>
                    <a:pt x="894" y="314"/>
                    <a:pt x="893" y="315"/>
                  </a:cubicBezTo>
                  <a:cubicBezTo>
                    <a:pt x="731" y="477"/>
                    <a:pt x="731" y="477"/>
                    <a:pt x="731" y="477"/>
                  </a:cubicBezTo>
                  <a:cubicBezTo>
                    <a:pt x="729" y="478"/>
                    <a:pt x="729" y="480"/>
                    <a:pt x="731" y="482"/>
                  </a:cubicBezTo>
                  <a:cubicBezTo>
                    <a:pt x="731" y="482"/>
                    <a:pt x="732" y="483"/>
                    <a:pt x="733" y="483"/>
                  </a:cubicBezTo>
                  <a:cubicBezTo>
                    <a:pt x="734" y="483"/>
                    <a:pt x="734" y="482"/>
                    <a:pt x="735" y="482"/>
                  </a:cubicBezTo>
                  <a:cubicBezTo>
                    <a:pt x="897" y="319"/>
                    <a:pt x="897" y="319"/>
                    <a:pt x="897" y="319"/>
                  </a:cubicBezTo>
                  <a:cubicBezTo>
                    <a:pt x="899" y="318"/>
                    <a:pt x="899" y="316"/>
                    <a:pt x="897" y="315"/>
                  </a:cubicBezTo>
                  <a:close/>
                  <a:moveTo>
                    <a:pt x="573" y="634"/>
                  </a:moveTo>
                  <a:cubicBezTo>
                    <a:pt x="406" y="802"/>
                    <a:pt x="406" y="802"/>
                    <a:pt x="406" y="802"/>
                  </a:cubicBezTo>
                  <a:cubicBezTo>
                    <a:pt x="406" y="802"/>
                    <a:pt x="406" y="802"/>
                    <a:pt x="406" y="802"/>
                  </a:cubicBezTo>
                  <a:cubicBezTo>
                    <a:pt x="403" y="804"/>
                    <a:pt x="403" y="804"/>
                    <a:pt x="403" y="804"/>
                  </a:cubicBezTo>
                  <a:cubicBezTo>
                    <a:pt x="402" y="806"/>
                    <a:pt x="402" y="808"/>
                    <a:pt x="403" y="809"/>
                  </a:cubicBezTo>
                  <a:cubicBezTo>
                    <a:pt x="404" y="809"/>
                    <a:pt x="405" y="810"/>
                    <a:pt x="406" y="810"/>
                  </a:cubicBezTo>
                  <a:cubicBezTo>
                    <a:pt x="406" y="810"/>
                    <a:pt x="407" y="809"/>
                    <a:pt x="407" y="809"/>
                  </a:cubicBezTo>
                  <a:cubicBezTo>
                    <a:pt x="409" y="806"/>
                    <a:pt x="409" y="806"/>
                    <a:pt x="409" y="806"/>
                  </a:cubicBezTo>
                  <a:cubicBezTo>
                    <a:pt x="409" y="806"/>
                    <a:pt x="409" y="806"/>
                    <a:pt x="409" y="806"/>
                  </a:cubicBezTo>
                  <a:cubicBezTo>
                    <a:pt x="577" y="639"/>
                    <a:pt x="577" y="639"/>
                    <a:pt x="577" y="639"/>
                  </a:cubicBezTo>
                  <a:cubicBezTo>
                    <a:pt x="578" y="638"/>
                    <a:pt x="579" y="636"/>
                    <a:pt x="577" y="635"/>
                  </a:cubicBezTo>
                  <a:cubicBezTo>
                    <a:pt x="576" y="633"/>
                    <a:pt x="574" y="633"/>
                    <a:pt x="573" y="634"/>
                  </a:cubicBezTo>
                  <a:close/>
                  <a:moveTo>
                    <a:pt x="988" y="219"/>
                  </a:moveTo>
                  <a:cubicBezTo>
                    <a:pt x="987" y="221"/>
                    <a:pt x="987" y="221"/>
                    <a:pt x="987" y="221"/>
                  </a:cubicBezTo>
                  <a:cubicBezTo>
                    <a:pt x="985" y="223"/>
                    <a:pt x="985" y="224"/>
                    <a:pt x="987" y="226"/>
                  </a:cubicBezTo>
                  <a:cubicBezTo>
                    <a:pt x="987" y="226"/>
                    <a:pt x="988" y="227"/>
                    <a:pt x="989" y="227"/>
                  </a:cubicBezTo>
                  <a:cubicBezTo>
                    <a:pt x="989" y="227"/>
                    <a:pt x="990" y="226"/>
                    <a:pt x="991" y="226"/>
                  </a:cubicBezTo>
                  <a:cubicBezTo>
                    <a:pt x="993" y="224"/>
                    <a:pt x="993" y="224"/>
                    <a:pt x="993" y="224"/>
                  </a:cubicBezTo>
                  <a:cubicBezTo>
                    <a:pt x="994" y="223"/>
                    <a:pt x="994" y="221"/>
                    <a:pt x="993" y="219"/>
                  </a:cubicBezTo>
                  <a:cubicBezTo>
                    <a:pt x="992" y="218"/>
                    <a:pt x="990" y="218"/>
                    <a:pt x="988" y="219"/>
                  </a:cubicBezTo>
                  <a:close/>
                  <a:moveTo>
                    <a:pt x="1125" y="82"/>
                  </a:moveTo>
                  <a:cubicBezTo>
                    <a:pt x="998" y="210"/>
                    <a:pt x="998" y="210"/>
                    <a:pt x="998" y="210"/>
                  </a:cubicBezTo>
                  <a:cubicBezTo>
                    <a:pt x="997" y="211"/>
                    <a:pt x="997" y="213"/>
                    <a:pt x="998" y="214"/>
                  </a:cubicBezTo>
                  <a:cubicBezTo>
                    <a:pt x="999" y="215"/>
                    <a:pt x="1000" y="215"/>
                    <a:pt x="1000" y="215"/>
                  </a:cubicBezTo>
                  <a:cubicBezTo>
                    <a:pt x="1001" y="215"/>
                    <a:pt x="1002" y="215"/>
                    <a:pt x="1002" y="214"/>
                  </a:cubicBezTo>
                  <a:cubicBezTo>
                    <a:pt x="1134" y="81"/>
                    <a:pt x="1134" y="81"/>
                    <a:pt x="1134" y="81"/>
                  </a:cubicBezTo>
                  <a:cubicBezTo>
                    <a:pt x="1134" y="81"/>
                    <a:pt x="1134" y="81"/>
                    <a:pt x="1134" y="81"/>
                  </a:cubicBezTo>
                  <a:cubicBezTo>
                    <a:pt x="1176" y="41"/>
                    <a:pt x="1176" y="41"/>
                    <a:pt x="1176" y="41"/>
                  </a:cubicBezTo>
                  <a:cubicBezTo>
                    <a:pt x="1177" y="39"/>
                    <a:pt x="1177" y="38"/>
                    <a:pt x="1176" y="36"/>
                  </a:cubicBezTo>
                  <a:cubicBezTo>
                    <a:pt x="1174" y="35"/>
                    <a:pt x="1172" y="35"/>
                    <a:pt x="1171" y="36"/>
                  </a:cubicBezTo>
                  <a:cubicBezTo>
                    <a:pt x="1125" y="82"/>
                    <a:pt x="1125" y="82"/>
                    <a:pt x="1125" y="82"/>
                  </a:cubicBezTo>
                  <a:close/>
                  <a:moveTo>
                    <a:pt x="936" y="293"/>
                  </a:moveTo>
                  <a:cubicBezTo>
                    <a:pt x="937" y="293"/>
                    <a:pt x="938" y="293"/>
                    <a:pt x="939" y="292"/>
                  </a:cubicBezTo>
                  <a:cubicBezTo>
                    <a:pt x="941" y="290"/>
                    <a:pt x="941" y="290"/>
                    <a:pt x="941" y="290"/>
                  </a:cubicBezTo>
                  <a:cubicBezTo>
                    <a:pt x="942" y="288"/>
                    <a:pt x="942" y="286"/>
                    <a:pt x="941" y="285"/>
                  </a:cubicBezTo>
                  <a:cubicBezTo>
                    <a:pt x="940" y="284"/>
                    <a:pt x="938" y="284"/>
                    <a:pt x="937" y="285"/>
                  </a:cubicBezTo>
                  <a:cubicBezTo>
                    <a:pt x="934" y="288"/>
                    <a:pt x="934" y="288"/>
                    <a:pt x="934" y="288"/>
                  </a:cubicBezTo>
                  <a:cubicBezTo>
                    <a:pt x="933" y="289"/>
                    <a:pt x="933" y="291"/>
                    <a:pt x="934" y="292"/>
                  </a:cubicBezTo>
                  <a:cubicBezTo>
                    <a:pt x="935" y="293"/>
                    <a:pt x="936" y="293"/>
                    <a:pt x="936" y="293"/>
                  </a:cubicBezTo>
                  <a:close/>
                  <a:moveTo>
                    <a:pt x="951" y="278"/>
                  </a:moveTo>
                  <a:cubicBezTo>
                    <a:pt x="952" y="278"/>
                    <a:pt x="953" y="278"/>
                    <a:pt x="954" y="277"/>
                  </a:cubicBezTo>
                  <a:cubicBezTo>
                    <a:pt x="984" y="246"/>
                    <a:pt x="984" y="246"/>
                    <a:pt x="984" y="246"/>
                  </a:cubicBezTo>
                  <a:cubicBezTo>
                    <a:pt x="985" y="245"/>
                    <a:pt x="985" y="243"/>
                    <a:pt x="984" y="242"/>
                  </a:cubicBezTo>
                  <a:cubicBezTo>
                    <a:pt x="983" y="241"/>
                    <a:pt x="981" y="241"/>
                    <a:pt x="980" y="242"/>
                  </a:cubicBezTo>
                  <a:cubicBezTo>
                    <a:pt x="949" y="273"/>
                    <a:pt x="949" y="273"/>
                    <a:pt x="949" y="273"/>
                  </a:cubicBezTo>
                  <a:cubicBezTo>
                    <a:pt x="948" y="274"/>
                    <a:pt x="948" y="276"/>
                    <a:pt x="949" y="277"/>
                  </a:cubicBezTo>
                  <a:cubicBezTo>
                    <a:pt x="950" y="278"/>
                    <a:pt x="951" y="278"/>
                    <a:pt x="951" y="278"/>
                  </a:cubicBezTo>
                  <a:close/>
                  <a:moveTo>
                    <a:pt x="911" y="315"/>
                  </a:moveTo>
                  <a:cubicBezTo>
                    <a:pt x="912" y="316"/>
                    <a:pt x="912" y="316"/>
                    <a:pt x="913" y="316"/>
                  </a:cubicBezTo>
                  <a:cubicBezTo>
                    <a:pt x="914" y="316"/>
                    <a:pt x="915" y="316"/>
                    <a:pt x="915" y="315"/>
                  </a:cubicBezTo>
                  <a:cubicBezTo>
                    <a:pt x="924" y="306"/>
                    <a:pt x="924" y="306"/>
                    <a:pt x="924" y="306"/>
                  </a:cubicBezTo>
                  <a:cubicBezTo>
                    <a:pt x="926" y="305"/>
                    <a:pt x="926" y="303"/>
                    <a:pt x="924" y="302"/>
                  </a:cubicBezTo>
                  <a:cubicBezTo>
                    <a:pt x="923" y="301"/>
                    <a:pt x="921" y="301"/>
                    <a:pt x="920" y="302"/>
                  </a:cubicBezTo>
                  <a:cubicBezTo>
                    <a:pt x="911" y="311"/>
                    <a:pt x="911" y="311"/>
                    <a:pt x="911" y="311"/>
                  </a:cubicBezTo>
                  <a:cubicBezTo>
                    <a:pt x="910" y="312"/>
                    <a:pt x="910" y="314"/>
                    <a:pt x="911" y="315"/>
                  </a:cubicBezTo>
                  <a:close/>
                  <a:moveTo>
                    <a:pt x="572" y="650"/>
                  </a:moveTo>
                  <a:cubicBezTo>
                    <a:pt x="545" y="677"/>
                    <a:pt x="545" y="677"/>
                    <a:pt x="545" y="677"/>
                  </a:cubicBezTo>
                  <a:cubicBezTo>
                    <a:pt x="543" y="678"/>
                    <a:pt x="543" y="680"/>
                    <a:pt x="545" y="681"/>
                  </a:cubicBezTo>
                  <a:cubicBezTo>
                    <a:pt x="545" y="682"/>
                    <a:pt x="546" y="682"/>
                    <a:pt x="547" y="682"/>
                  </a:cubicBezTo>
                  <a:cubicBezTo>
                    <a:pt x="548" y="682"/>
                    <a:pt x="548" y="682"/>
                    <a:pt x="549" y="681"/>
                  </a:cubicBezTo>
                  <a:cubicBezTo>
                    <a:pt x="577" y="654"/>
                    <a:pt x="577" y="654"/>
                    <a:pt x="577" y="654"/>
                  </a:cubicBezTo>
                  <a:cubicBezTo>
                    <a:pt x="578" y="653"/>
                    <a:pt x="578" y="651"/>
                    <a:pt x="577" y="650"/>
                  </a:cubicBezTo>
                  <a:cubicBezTo>
                    <a:pt x="575" y="648"/>
                    <a:pt x="574" y="648"/>
                    <a:pt x="572" y="650"/>
                  </a:cubicBezTo>
                  <a:close/>
                  <a:moveTo>
                    <a:pt x="523" y="699"/>
                  </a:moveTo>
                  <a:cubicBezTo>
                    <a:pt x="412" y="810"/>
                    <a:pt x="412" y="810"/>
                    <a:pt x="412" y="810"/>
                  </a:cubicBezTo>
                  <a:cubicBezTo>
                    <a:pt x="410" y="811"/>
                    <a:pt x="410" y="813"/>
                    <a:pt x="412" y="814"/>
                  </a:cubicBezTo>
                  <a:cubicBezTo>
                    <a:pt x="412" y="815"/>
                    <a:pt x="413" y="815"/>
                    <a:pt x="414" y="815"/>
                  </a:cubicBezTo>
                  <a:cubicBezTo>
                    <a:pt x="415" y="815"/>
                    <a:pt x="415" y="815"/>
                    <a:pt x="416" y="814"/>
                  </a:cubicBezTo>
                  <a:cubicBezTo>
                    <a:pt x="527" y="703"/>
                    <a:pt x="527" y="703"/>
                    <a:pt x="527" y="703"/>
                  </a:cubicBezTo>
                  <a:cubicBezTo>
                    <a:pt x="529" y="702"/>
                    <a:pt x="529" y="700"/>
                    <a:pt x="527" y="699"/>
                  </a:cubicBezTo>
                  <a:cubicBezTo>
                    <a:pt x="526" y="697"/>
                    <a:pt x="524" y="697"/>
                    <a:pt x="523" y="699"/>
                  </a:cubicBezTo>
                  <a:close/>
                  <a:moveTo>
                    <a:pt x="908" y="318"/>
                  </a:moveTo>
                  <a:cubicBezTo>
                    <a:pt x="907" y="317"/>
                    <a:pt x="905" y="317"/>
                    <a:pt x="903" y="318"/>
                  </a:cubicBezTo>
                  <a:cubicBezTo>
                    <a:pt x="739" y="483"/>
                    <a:pt x="739" y="483"/>
                    <a:pt x="739" y="483"/>
                  </a:cubicBezTo>
                  <a:cubicBezTo>
                    <a:pt x="738" y="484"/>
                    <a:pt x="738" y="486"/>
                    <a:pt x="739" y="487"/>
                  </a:cubicBezTo>
                  <a:cubicBezTo>
                    <a:pt x="740" y="488"/>
                    <a:pt x="740" y="488"/>
                    <a:pt x="741" y="488"/>
                  </a:cubicBezTo>
                  <a:cubicBezTo>
                    <a:pt x="742" y="488"/>
                    <a:pt x="743" y="488"/>
                    <a:pt x="743" y="487"/>
                  </a:cubicBezTo>
                  <a:cubicBezTo>
                    <a:pt x="908" y="323"/>
                    <a:pt x="908" y="323"/>
                    <a:pt x="908" y="323"/>
                  </a:cubicBezTo>
                  <a:cubicBezTo>
                    <a:pt x="909" y="321"/>
                    <a:pt x="909" y="320"/>
                    <a:pt x="908" y="318"/>
                  </a:cubicBezTo>
                  <a:close/>
                  <a:moveTo>
                    <a:pt x="1140" y="82"/>
                  </a:moveTo>
                  <a:cubicBezTo>
                    <a:pt x="1140" y="82"/>
                    <a:pt x="1140" y="82"/>
                    <a:pt x="1140" y="82"/>
                  </a:cubicBezTo>
                  <a:cubicBezTo>
                    <a:pt x="1140" y="82"/>
                    <a:pt x="1139" y="82"/>
                    <a:pt x="1139" y="82"/>
                  </a:cubicBezTo>
                  <a:cubicBezTo>
                    <a:pt x="1139" y="83"/>
                    <a:pt x="1139" y="83"/>
                    <a:pt x="1139" y="83"/>
                  </a:cubicBezTo>
                  <a:cubicBezTo>
                    <a:pt x="1139" y="83"/>
                    <a:pt x="1139" y="83"/>
                    <a:pt x="1139" y="83"/>
                  </a:cubicBezTo>
                  <a:cubicBezTo>
                    <a:pt x="998" y="224"/>
                    <a:pt x="998" y="224"/>
                    <a:pt x="998" y="224"/>
                  </a:cubicBezTo>
                  <a:cubicBezTo>
                    <a:pt x="997" y="225"/>
                    <a:pt x="997" y="227"/>
                    <a:pt x="998" y="228"/>
                  </a:cubicBezTo>
                  <a:cubicBezTo>
                    <a:pt x="999" y="229"/>
                    <a:pt x="999" y="229"/>
                    <a:pt x="1000" y="229"/>
                  </a:cubicBezTo>
                  <a:cubicBezTo>
                    <a:pt x="1001" y="229"/>
                    <a:pt x="1002" y="229"/>
                    <a:pt x="1002" y="228"/>
                  </a:cubicBezTo>
                  <a:cubicBezTo>
                    <a:pt x="1143" y="87"/>
                    <a:pt x="1143" y="87"/>
                    <a:pt x="1143" y="87"/>
                  </a:cubicBezTo>
                  <a:cubicBezTo>
                    <a:pt x="1144" y="87"/>
                    <a:pt x="1144" y="87"/>
                    <a:pt x="1145" y="86"/>
                  </a:cubicBezTo>
                  <a:cubicBezTo>
                    <a:pt x="1198" y="33"/>
                    <a:pt x="1198" y="33"/>
                    <a:pt x="1198" y="33"/>
                  </a:cubicBezTo>
                  <a:cubicBezTo>
                    <a:pt x="1199" y="32"/>
                    <a:pt x="1199" y="30"/>
                    <a:pt x="1198" y="28"/>
                  </a:cubicBezTo>
                  <a:cubicBezTo>
                    <a:pt x="1196" y="27"/>
                    <a:pt x="1195" y="27"/>
                    <a:pt x="1193" y="28"/>
                  </a:cubicBezTo>
                  <a:cubicBezTo>
                    <a:pt x="1189" y="33"/>
                    <a:pt x="1189" y="33"/>
                    <a:pt x="1189" y="33"/>
                  </a:cubicBezTo>
                  <a:lnTo>
                    <a:pt x="1140" y="82"/>
                  </a:lnTo>
                  <a:close/>
                  <a:moveTo>
                    <a:pt x="960" y="283"/>
                  </a:moveTo>
                  <a:cubicBezTo>
                    <a:pt x="961" y="283"/>
                    <a:pt x="961" y="283"/>
                    <a:pt x="962" y="282"/>
                  </a:cubicBezTo>
                  <a:cubicBezTo>
                    <a:pt x="997" y="248"/>
                    <a:pt x="997" y="248"/>
                    <a:pt x="997" y="248"/>
                  </a:cubicBezTo>
                  <a:cubicBezTo>
                    <a:pt x="998" y="247"/>
                    <a:pt x="998" y="245"/>
                    <a:pt x="997" y="243"/>
                  </a:cubicBezTo>
                  <a:cubicBezTo>
                    <a:pt x="996" y="242"/>
                    <a:pt x="994" y="242"/>
                    <a:pt x="992" y="243"/>
                  </a:cubicBezTo>
                  <a:cubicBezTo>
                    <a:pt x="958" y="278"/>
                    <a:pt x="958" y="278"/>
                    <a:pt x="958" y="278"/>
                  </a:cubicBezTo>
                  <a:cubicBezTo>
                    <a:pt x="956" y="279"/>
                    <a:pt x="956" y="281"/>
                    <a:pt x="958" y="282"/>
                  </a:cubicBezTo>
                  <a:cubicBezTo>
                    <a:pt x="958" y="283"/>
                    <a:pt x="959" y="283"/>
                    <a:pt x="960" y="283"/>
                  </a:cubicBezTo>
                  <a:close/>
                  <a:moveTo>
                    <a:pt x="1007" y="234"/>
                  </a:moveTo>
                  <a:cubicBezTo>
                    <a:pt x="1007" y="234"/>
                    <a:pt x="1008" y="235"/>
                    <a:pt x="1009" y="235"/>
                  </a:cubicBezTo>
                  <a:cubicBezTo>
                    <a:pt x="1009" y="235"/>
                    <a:pt x="1010" y="234"/>
                    <a:pt x="1011" y="234"/>
                  </a:cubicBezTo>
                  <a:cubicBezTo>
                    <a:pt x="1209" y="36"/>
                    <a:pt x="1209" y="36"/>
                    <a:pt x="1209" y="36"/>
                  </a:cubicBezTo>
                  <a:cubicBezTo>
                    <a:pt x="1210" y="35"/>
                    <a:pt x="1210" y="33"/>
                    <a:pt x="1209" y="31"/>
                  </a:cubicBezTo>
                  <a:cubicBezTo>
                    <a:pt x="1208" y="30"/>
                    <a:pt x="1206" y="30"/>
                    <a:pt x="1204" y="31"/>
                  </a:cubicBezTo>
                  <a:cubicBezTo>
                    <a:pt x="1007" y="229"/>
                    <a:pt x="1007" y="229"/>
                    <a:pt x="1007" y="229"/>
                  </a:cubicBezTo>
                  <a:cubicBezTo>
                    <a:pt x="1005" y="230"/>
                    <a:pt x="1005" y="232"/>
                    <a:pt x="1007" y="234"/>
                  </a:cubicBezTo>
                  <a:close/>
                  <a:moveTo>
                    <a:pt x="522" y="714"/>
                  </a:moveTo>
                  <a:cubicBezTo>
                    <a:pt x="486" y="749"/>
                    <a:pt x="486" y="749"/>
                    <a:pt x="486" y="749"/>
                  </a:cubicBezTo>
                  <a:cubicBezTo>
                    <a:pt x="486" y="749"/>
                    <a:pt x="486" y="749"/>
                    <a:pt x="486" y="749"/>
                  </a:cubicBezTo>
                  <a:cubicBezTo>
                    <a:pt x="413" y="823"/>
                    <a:pt x="413" y="823"/>
                    <a:pt x="413" y="823"/>
                  </a:cubicBezTo>
                  <a:cubicBezTo>
                    <a:pt x="413" y="823"/>
                    <a:pt x="413" y="823"/>
                    <a:pt x="413" y="823"/>
                  </a:cubicBezTo>
                  <a:cubicBezTo>
                    <a:pt x="411" y="825"/>
                    <a:pt x="411" y="825"/>
                    <a:pt x="411" y="825"/>
                  </a:cubicBezTo>
                  <a:cubicBezTo>
                    <a:pt x="411" y="825"/>
                    <a:pt x="411" y="825"/>
                    <a:pt x="411" y="825"/>
                  </a:cubicBezTo>
                  <a:cubicBezTo>
                    <a:pt x="410" y="826"/>
                    <a:pt x="410" y="826"/>
                    <a:pt x="410" y="826"/>
                  </a:cubicBezTo>
                  <a:cubicBezTo>
                    <a:pt x="410" y="826"/>
                    <a:pt x="410" y="826"/>
                    <a:pt x="410" y="826"/>
                  </a:cubicBezTo>
                  <a:cubicBezTo>
                    <a:pt x="410" y="827"/>
                    <a:pt x="410" y="827"/>
                    <a:pt x="410" y="828"/>
                  </a:cubicBezTo>
                  <a:cubicBezTo>
                    <a:pt x="410" y="829"/>
                    <a:pt x="411" y="829"/>
                    <a:pt x="411" y="829"/>
                  </a:cubicBezTo>
                  <a:cubicBezTo>
                    <a:pt x="411" y="829"/>
                    <a:pt x="412" y="830"/>
                    <a:pt x="412" y="830"/>
                  </a:cubicBezTo>
                  <a:cubicBezTo>
                    <a:pt x="412" y="830"/>
                    <a:pt x="412" y="830"/>
                    <a:pt x="412" y="830"/>
                  </a:cubicBezTo>
                  <a:cubicBezTo>
                    <a:pt x="412" y="830"/>
                    <a:pt x="413" y="830"/>
                    <a:pt x="413" y="830"/>
                  </a:cubicBezTo>
                  <a:cubicBezTo>
                    <a:pt x="414" y="830"/>
                    <a:pt x="415" y="830"/>
                    <a:pt x="415" y="829"/>
                  </a:cubicBezTo>
                  <a:cubicBezTo>
                    <a:pt x="416" y="828"/>
                    <a:pt x="416" y="828"/>
                    <a:pt x="416" y="828"/>
                  </a:cubicBezTo>
                  <a:cubicBezTo>
                    <a:pt x="488" y="755"/>
                    <a:pt x="488" y="755"/>
                    <a:pt x="488" y="755"/>
                  </a:cubicBezTo>
                  <a:cubicBezTo>
                    <a:pt x="488" y="755"/>
                    <a:pt x="488" y="755"/>
                    <a:pt x="488" y="755"/>
                  </a:cubicBezTo>
                  <a:cubicBezTo>
                    <a:pt x="526" y="718"/>
                    <a:pt x="526" y="718"/>
                    <a:pt x="526" y="718"/>
                  </a:cubicBezTo>
                  <a:cubicBezTo>
                    <a:pt x="528" y="716"/>
                    <a:pt x="528" y="715"/>
                    <a:pt x="526" y="713"/>
                  </a:cubicBezTo>
                  <a:cubicBezTo>
                    <a:pt x="525" y="712"/>
                    <a:pt x="523" y="712"/>
                    <a:pt x="522" y="714"/>
                  </a:cubicBezTo>
                  <a:close/>
                  <a:moveTo>
                    <a:pt x="932" y="308"/>
                  </a:moveTo>
                  <a:cubicBezTo>
                    <a:pt x="931" y="307"/>
                    <a:pt x="929" y="307"/>
                    <a:pt x="928" y="308"/>
                  </a:cubicBezTo>
                  <a:cubicBezTo>
                    <a:pt x="746" y="490"/>
                    <a:pt x="746" y="490"/>
                    <a:pt x="746" y="490"/>
                  </a:cubicBezTo>
                  <a:cubicBezTo>
                    <a:pt x="745" y="491"/>
                    <a:pt x="745" y="493"/>
                    <a:pt x="746" y="494"/>
                  </a:cubicBezTo>
                  <a:cubicBezTo>
                    <a:pt x="746" y="495"/>
                    <a:pt x="747" y="495"/>
                    <a:pt x="748" y="495"/>
                  </a:cubicBezTo>
                  <a:cubicBezTo>
                    <a:pt x="749" y="495"/>
                    <a:pt x="750" y="495"/>
                    <a:pt x="750" y="494"/>
                  </a:cubicBezTo>
                  <a:cubicBezTo>
                    <a:pt x="932" y="312"/>
                    <a:pt x="932" y="312"/>
                    <a:pt x="932" y="312"/>
                  </a:cubicBezTo>
                  <a:cubicBezTo>
                    <a:pt x="933" y="311"/>
                    <a:pt x="933" y="309"/>
                    <a:pt x="932" y="308"/>
                  </a:cubicBezTo>
                  <a:close/>
                  <a:moveTo>
                    <a:pt x="944" y="310"/>
                  </a:moveTo>
                  <a:cubicBezTo>
                    <a:pt x="943" y="309"/>
                    <a:pt x="941" y="309"/>
                    <a:pt x="940" y="310"/>
                  </a:cubicBezTo>
                  <a:cubicBezTo>
                    <a:pt x="762" y="488"/>
                    <a:pt x="762" y="488"/>
                    <a:pt x="762" y="488"/>
                  </a:cubicBezTo>
                  <a:cubicBezTo>
                    <a:pt x="761" y="489"/>
                    <a:pt x="761" y="491"/>
                    <a:pt x="762" y="492"/>
                  </a:cubicBezTo>
                  <a:cubicBezTo>
                    <a:pt x="763" y="493"/>
                    <a:pt x="763" y="493"/>
                    <a:pt x="764" y="493"/>
                  </a:cubicBezTo>
                  <a:cubicBezTo>
                    <a:pt x="765" y="493"/>
                    <a:pt x="766" y="493"/>
                    <a:pt x="766" y="492"/>
                  </a:cubicBezTo>
                  <a:cubicBezTo>
                    <a:pt x="944" y="315"/>
                    <a:pt x="944" y="315"/>
                    <a:pt x="944" y="315"/>
                  </a:cubicBezTo>
                  <a:cubicBezTo>
                    <a:pt x="945" y="313"/>
                    <a:pt x="945" y="311"/>
                    <a:pt x="944" y="310"/>
                  </a:cubicBezTo>
                  <a:close/>
                  <a:moveTo>
                    <a:pt x="507" y="742"/>
                  </a:moveTo>
                  <a:cubicBezTo>
                    <a:pt x="495" y="754"/>
                    <a:pt x="495" y="754"/>
                    <a:pt x="495" y="754"/>
                  </a:cubicBezTo>
                  <a:cubicBezTo>
                    <a:pt x="494" y="756"/>
                    <a:pt x="494" y="758"/>
                    <a:pt x="495" y="759"/>
                  </a:cubicBezTo>
                  <a:cubicBezTo>
                    <a:pt x="496" y="759"/>
                    <a:pt x="497" y="760"/>
                    <a:pt x="498" y="760"/>
                  </a:cubicBezTo>
                  <a:cubicBezTo>
                    <a:pt x="498" y="760"/>
                    <a:pt x="499" y="759"/>
                    <a:pt x="500" y="759"/>
                  </a:cubicBezTo>
                  <a:cubicBezTo>
                    <a:pt x="512" y="747"/>
                    <a:pt x="512" y="747"/>
                    <a:pt x="512" y="747"/>
                  </a:cubicBezTo>
                  <a:cubicBezTo>
                    <a:pt x="513" y="745"/>
                    <a:pt x="513" y="743"/>
                    <a:pt x="512" y="742"/>
                  </a:cubicBezTo>
                  <a:cubicBezTo>
                    <a:pt x="511" y="741"/>
                    <a:pt x="509" y="741"/>
                    <a:pt x="507" y="742"/>
                  </a:cubicBezTo>
                  <a:close/>
                  <a:moveTo>
                    <a:pt x="975" y="282"/>
                  </a:moveTo>
                  <a:cubicBezTo>
                    <a:pt x="976" y="282"/>
                    <a:pt x="976" y="282"/>
                    <a:pt x="977" y="282"/>
                  </a:cubicBezTo>
                  <a:cubicBezTo>
                    <a:pt x="1007" y="252"/>
                    <a:pt x="1007" y="252"/>
                    <a:pt x="1007" y="252"/>
                  </a:cubicBezTo>
                  <a:cubicBezTo>
                    <a:pt x="1008" y="250"/>
                    <a:pt x="1008" y="248"/>
                    <a:pt x="1007" y="247"/>
                  </a:cubicBezTo>
                  <a:cubicBezTo>
                    <a:pt x="1006" y="246"/>
                    <a:pt x="1004" y="246"/>
                    <a:pt x="1003" y="247"/>
                  </a:cubicBezTo>
                  <a:cubicBezTo>
                    <a:pt x="973" y="277"/>
                    <a:pt x="973" y="277"/>
                    <a:pt x="973" y="277"/>
                  </a:cubicBezTo>
                  <a:cubicBezTo>
                    <a:pt x="971" y="278"/>
                    <a:pt x="971" y="280"/>
                    <a:pt x="973" y="282"/>
                  </a:cubicBezTo>
                  <a:cubicBezTo>
                    <a:pt x="973" y="282"/>
                    <a:pt x="974" y="282"/>
                    <a:pt x="975" y="282"/>
                  </a:cubicBezTo>
                  <a:close/>
                  <a:moveTo>
                    <a:pt x="1017" y="237"/>
                  </a:moveTo>
                  <a:cubicBezTo>
                    <a:pt x="1017" y="238"/>
                    <a:pt x="1018" y="238"/>
                    <a:pt x="1019" y="238"/>
                  </a:cubicBezTo>
                  <a:cubicBezTo>
                    <a:pt x="1020" y="238"/>
                    <a:pt x="1020" y="238"/>
                    <a:pt x="1021" y="237"/>
                  </a:cubicBezTo>
                  <a:cubicBezTo>
                    <a:pt x="1220" y="39"/>
                    <a:pt x="1220" y="39"/>
                    <a:pt x="1220" y="39"/>
                  </a:cubicBezTo>
                  <a:cubicBezTo>
                    <a:pt x="1221" y="38"/>
                    <a:pt x="1221" y="36"/>
                    <a:pt x="1220" y="35"/>
                  </a:cubicBezTo>
                  <a:cubicBezTo>
                    <a:pt x="1218" y="33"/>
                    <a:pt x="1216" y="33"/>
                    <a:pt x="1215" y="35"/>
                  </a:cubicBezTo>
                  <a:cubicBezTo>
                    <a:pt x="1017" y="233"/>
                    <a:pt x="1017" y="233"/>
                    <a:pt x="1017" y="233"/>
                  </a:cubicBezTo>
                  <a:cubicBezTo>
                    <a:pt x="1016" y="234"/>
                    <a:pt x="1016" y="236"/>
                    <a:pt x="1017" y="237"/>
                  </a:cubicBezTo>
                  <a:close/>
                  <a:moveTo>
                    <a:pt x="486" y="764"/>
                  </a:moveTo>
                  <a:cubicBezTo>
                    <a:pt x="468" y="782"/>
                    <a:pt x="468" y="782"/>
                    <a:pt x="468" y="782"/>
                  </a:cubicBezTo>
                  <a:cubicBezTo>
                    <a:pt x="467" y="783"/>
                    <a:pt x="467" y="785"/>
                    <a:pt x="468" y="786"/>
                  </a:cubicBezTo>
                  <a:cubicBezTo>
                    <a:pt x="468" y="787"/>
                    <a:pt x="469" y="787"/>
                    <a:pt x="470" y="787"/>
                  </a:cubicBezTo>
                  <a:cubicBezTo>
                    <a:pt x="471" y="787"/>
                    <a:pt x="472" y="787"/>
                    <a:pt x="472" y="786"/>
                  </a:cubicBezTo>
                  <a:cubicBezTo>
                    <a:pt x="491" y="768"/>
                    <a:pt x="491" y="768"/>
                    <a:pt x="491" y="768"/>
                  </a:cubicBezTo>
                  <a:cubicBezTo>
                    <a:pt x="492" y="767"/>
                    <a:pt x="492" y="765"/>
                    <a:pt x="491" y="764"/>
                  </a:cubicBezTo>
                  <a:cubicBezTo>
                    <a:pt x="489" y="762"/>
                    <a:pt x="487" y="762"/>
                    <a:pt x="486" y="764"/>
                  </a:cubicBezTo>
                  <a:close/>
                  <a:moveTo>
                    <a:pt x="420" y="838"/>
                  </a:moveTo>
                  <a:cubicBezTo>
                    <a:pt x="467" y="791"/>
                    <a:pt x="467" y="791"/>
                    <a:pt x="467" y="791"/>
                  </a:cubicBezTo>
                  <a:cubicBezTo>
                    <a:pt x="469" y="790"/>
                    <a:pt x="469" y="788"/>
                    <a:pt x="467" y="787"/>
                  </a:cubicBezTo>
                  <a:cubicBezTo>
                    <a:pt x="466" y="786"/>
                    <a:pt x="464" y="786"/>
                    <a:pt x="463" y="787"/>
                  </a:cubicBezTo>
                  <a:cubicBezTo>
                    <a:pt x="455" y="795"/>
                    <a:pt x="455" y="795"/>
                    <a:pt x="455" y="795"/>
                  </a:cubicBezTo>
                  <a:cubicBezTo>
                    <a:pt x="455" y="795"/>
                    <a:pt x="455" y="795"/>
                    <a:pt x="455" y="795"/>
                  </a:cubicBezTo>
                  <a:cubicBezTo>
                    <a:pt x="416" y="834"/>
                    <a:pt x="416" y="834"/>
                    <a:pt x="416" y="834"/>
                  </a:cubicBezTo>
                  <a:cubicBezTo>
                    <a:pt x="415" y="835"/>
                    <a:pt x="415" y="837"/>
                    <a:pt x="416" y="838"/>
                  </a:cubicBezTo>
                  <a:cubicBezTo>
                    <a:pt x="417" y="839"/>
                    <a:pt x="417" y="839"/>
                    <a:pt x="418" y="839"/>
                  </a:cubicBezTo>
                  <a:cubicBezTo>
                    <a:pt x="419" y="839"/>
                    <a:pt x="420" y="839"/>
                    <a:pt x="420" y="838"/>
                  </a:cubicBezTo>
                  <a:close/>
                  <a:moveTo>
                    <a:pt x="423" y="850"/>
                  </a:moveTo>
                  <a:cubicBezTo>
                    <a:pt x="462" y="810"/>
                    <a:pt x="462" y="810"/>
                    <a:pt x="462" y="810"/>
                  </a:cubicBezTo>
                  <a:cubicBezTo>
                    <a:pt x="465" y="807"/>
                    <a:pt x="465" y="807"/>
                    <a:pt x="465" y="807"/>
                  </a:cubicBezTo>
                  <a:cubicBezTo>
                    <a:pt x="466" y="806"/>
                    <a:pt x="466" y="804"/>
                    <a:pt x="465" y="803"/>
                  </a:cubicBezTo>
                  <a:cubicBezTo>
                    <a:pt x="464" y="802"/>
                    <a:pt x="462" y="802"/>
                    <a:pt x="461" y="803"/>
                  </a:cubicBezTo>
                  <a:cubicBezTo>
                    <a:pt x="458" y="806"/>
                    <a:pt x="458" y="806"/>
                    <a:pt x="458" y="806"/>
                  </a:cubicBezTo>
                  <a:cubicBezTo>
                    <a:pt x="433" y="831"/>
                    <a:pt x="433" y="831"/>
                    <a:pt x="433" y="831"/>
                  </a:cubicBezTo>
                  <a:cubicBezTo>
                    <a:pt x="413" y="851"/>
                    <a:pt x="413" y="851"/>
                    <a:pt x="413" y="851"/>
                  </a:cubicBezTo>
                  <a:cubicBezTo>
                    <a:pt x="412" y="852"/>
                    <a:pt x="412" y="854"/>
                    <a:pt x="413" y="855"/>
                  </a:cubicBezTo>
                  <a:cubicBezTo>
                    <a:pt x="413" y="856"/>
                    <a:pt x="414" y="856"/>
                    <a:pt x="415" y="856"/>
                  </a:cubicBezTo>
                  <a:cubicBezTo>
                    <a:pt x="416" y="856"/>
                    <a:pt x="416" y="856"/>
                    <a:pt x="417" y="855"/>
                  </a:cubicBezTo>
                  <a:cubicBezTo>
                    <a:pt x="423" y="850"/>
                    <a:pt x="423" y="850"/>
                    <a:pt x="423" y="850"/>
                  </a:cubicBezTo>
                  <a:cubicBezTo>
                    <a:pt x="423" y="850"/>
                    <a:pt x="423" y="850"/>
                    <a:pt x="423" y="850"/>
                  </a:cubicBezTo>
                  <a:close/>
                  <a:moveTo>
                    <a:pt x="983" y="281"/>
                  </a:moveTo>
                  <a:cubicBezTo>
                    <a:pt x="982" y="282"/>
                    <a:pt x="982" y="284"/>
                    <a:pt x="983" y="285"/>
                  </a:cubicBezTo>
                  <a:cubicBezTo>
                    <a:pt x="984" y="286"/>
                    <a:pt x="984" y="286"/>
                    <a:pt x="985" y="286"/>
                  </a:cubicBezTo>
                  <a:cubicBezTo>
                    <a:pt x="986" y="286"/>
                    <a:pt x="987" y="286"/>
                    <a:pt x="987" y="285"/>
                  </a:cubicBezTo>
                  <a:cubicBezTo>
                    <a:pt x="1235" y="38"/>
                    <a:pt x="1235" y="38"/>
                    <a:pt x="1235" y="38"/>
                  </a:cubicBezTo>
                  <a:cubicBezTo>
                    <a:pt x="1236" y="37"/>
                    <a:pt x="1236" y="35"/>
                    <a:pt x="1235" y="33"/>
                  </a:cubicBezTo>
                  <a:cubicBezTo>
                    <a:pt x="1234" y="32"/>
                    <a:pt x="1232" y="32"/>
                    <a:pt x="1230" y="33"/>
                  </a:cubicBezTo>
                  <a:cubicBezTo>
                    <a:pt x="1018" y="246"/>
                    <a:pt x="1018" y="246"/>
                    <a:pt x="1018" y="246"/>
                  </a:cubicBezTo>
                  <a:lnTo>
                    <a:pt x="983" y="281"/>
                  </a:lnTo>
                  <a:close/>
                  <a:moveTo>
                    <a:pt x="955" y="313"/>
                  </a:moveTo>
                  <a:cubicBezTo>
                    <a:pt x="954" y="312"/>
                    <a:pt x="952" y="312"/>
                    <a:pt x="951" y="313"/>
                  </a:cubicBezTo>
                  <a:cubicBezTo>
                    <a:pt x="777" y="486"/>
                    <a:pt x="777" y="486"/>
                    <a:pt x="777" y="486"/>
                  </a:cubicBezTo>
                  <a:cubicBezTo>
                    <a:pt x="776" y="488"/>
                    <a:pt x="776" y="490"/>
                    <a:pt x="777" y="491"/>
                  </a:cubicBezTo>
                  <a:cubicBezTo>
                    <a:pt x="778" y="491"/>
                    <a:pt x="779" y="492"/>
                    <a:pt x="780" y="492"/>
                  </a:cubicBezTo>
                  <a:cubicBezTo>
                    <a:pt x="780" y="492"/>
                    <a:pt x="781" y="491"/>
                    <a:pt x="782" y="491"/>
                  </a:cubicBezTo>
                  <a:cubicBezTo>
                    <a:pt x="955" y="318"/>
                    <a:pt x="955" y="318"/>
                    <a:pt x="955" y="318"/>
                  </a:cubicBezTo>
                  <a:cubicBezTo>
                    <a:pt x="956" y="316"/>
                    <a:pt x="956" y="314"/>
                    <a:pt x="955" y="313"/>
                  </a:cubicBezTo>
                  <a:close/>
                  <a:moveTo>
                    <a:pt x="1068" y="214"/>
                  </a:moveTo>
                  <a:cubicBezTo>
                    <a:pt x="1069" y="214"/>
                    <a:pt x="1070" y="215"/>
                    <a:pt x="1070" y="215"/>
                  </a:cubicBezTo>
                  <a:cubicBezTo>
                    <a:pt x="1071" y="215"/>
                    <a:pt x="1072" y="214"/>
                    <a:pt x="1073" y="214"/>
                  </a:cubicBezTo>
                  <a:cubicBezTo>
                    <a:pt x="1246" y="41"/>
                    <a:pt x="1246" y="41"/>
                    <a:pt x="1246" y="41"/>
                  </a:cubicBezTo>
                  <a:cubicBezTo>
                    <a:pt x="1247" y="39"/>
                    <a:pt x="1247" y="38"/>
                    <a:pt x="1246" y="36"/>
                  </a:cubicBezTo>
                  <a:cubicBezTo>
                    <a:pt x="1245" y="35"/>
                    <a:pt x="1243" y="35"/>
                    <a:pt x="1241" y="36"/>
                  </a:cubicBezTo>
                  <a:cubicBezTo>
                    <a:pt x="1068" y="209"/>
                    <a:pt x="1068" y="209"/>
                    <a:pt x="1068" y="209"/>
                  </a:cubicBezTo>
                  <a:cubicBezTo>
                    <a:pt x="1067" y="211"/>
                    <a:pt x="1067" y="213"/>
                    <a:pt x="1068" y="214"/>
                  </a:cubicBezTo>
                  <a:close/>
                  <a:moveTo>
                    <a:pt x="998" y="287"/>
                  </a:moveTo>
                  <a:cubicBezTo>
                    <a:pt x="999" y="287"/>
                    <a:pt x="1000" y="287"/>
                    <a:pt x="1001" y="286"/>
                  </a:cubicBezTo>
                  <a:cubicBezTo>
                    <a:pt x="1054" y="232"/>
                    <a:pt x="1054" y="232"/>
                    <a:pt x="1054" y="232"/>
                  </a:cubicBezTo>
                  <a:cubicBezTo>
                    <a:pt x="1055" y="231"/>
                    <a:pt x="1055" y="229"/>
                    <a:pt x="1054" y="228"/>
                  </a:cubicBezTo>
                  <a:cubicBezTo>
                    <a:pt x="1053" y="227"/>
                    <a:pt x="1051" y="227"/>
                    <a:pt x="1050" y="228"/>
                  </a:cubicBezTo>
                  <a:cubicBezTo>
                    <a:pt x="996" y="282"/>
                    <a:pt x="996" y="282"/>
                    <a:pt x="996" y="282"/>
                  </a:cubicBezTo>
                  <a:cubicBezTo>
                    <a:pt x="995" y="283"/>
                    <a:pt x="995" y="285"/>
                    <a:pt x="996" y="286"/>
                  </a:cubicBezTo>
                  <a:cubicBezTo>
                    <a:pt x="997" y="287"/>
                    <a:pt x="998" y="287"/>
                    <a:pt x="998" y="287"/>
                  </a:cubicBezTo>
                  <a:close/>
                  <a:moveTo>
                    <a:pt x="965" y="317"/>
                  </a:moveTo>
                  <a:cubicBezTo>
                    <a:pt x="964" y="316"/>
                    <a:pt x="962" y="316"/>
                    <a:pt x="961" y="317"/>
                  </a:cubicBezTo>
                  <a:cubicBezTo>
                    <a:pt x="792" y="486"/>
                    <a:pt x="792" y="486"/>
                    <a:pt x="792" y="486"/>
                  </a:cubicBezTo>
                  <a:cubicBezTo>
                    <a:pt x="790" y="487"/>
                    <a:pt x="790" y="489"/>
                    <a:pt x="792" y="491"/>
                  </a:cubicBezTo>
                  <a:cubicBezTo>
                    <a:pt x="792" y="491"/>
                    <a:pt x="793" y="491"/>
                    <a:pt x="794" y="491"/>
                  </a:cubicBezTo>
                  <a:cubicBezTo>
                    <a:pt x="795" y="491"/>
                    <a:pt x="795" y="491"/>
                    <a:pt x="796" y="491"/>
                  </a:cubicBezTo>
                  <a:cubicBezTo>
                    <a:pt x="965" y="321"/>
                    <a:pt x="965" y="321"/>
                    <a:pt x="965" y="321"/>
                  </a:cubicBezTo>
                  <a:cubicBezTo>
                    <a:pt x="967" y="320"/>
                    <a:pt x="967" y="318"/>
                    <a:pt x="965" y="317"/>
                  </a:cubicBezTo>
                  <a:close/>
                  <a:moveTo>
                    <a:pt x="453" y="829"/>
                  </a:moveTo>
                  <a:cubicBezTo>
                    <a:pt x="451" y="828"/>
                    <a:pt x="449" y="828"/>
                    <a:pt x="448" y="829"/>
                  </a:cubicBezTo>
                  <a:cubicBezTo>
                    <a:pt x="422" y="856"/>
                    <a:pt x="422" y="856"/>
                    <a:pt x="422" y="856"/>
                  </a:cubicBezTo>
                  <a:cubicBezTo>
                    <a:pt x="421" y="857"/>
                    <a:pt x="421" y="859"/>
                    <a:pt x="422" y="860"/>
                  </a:cubicBezTo>
                  <a:cubicBezTo>
                    <a:pt x="423" y="861"/>
                    <a:pt x="424" y="861"/>
                    <a:pt x="424" y="861"/>
                  </a:cubicBezTo>
                  <a:cubicBezTo>
                    <a:pt x="425" y="861"/>
                    <a:pt x="426" y="861"/>
                    <a:pt x="427" y="860"/>
                  </a:cubicBezTo>
                  <a:cubicBezTo>
                    <a:pt x="453" y="834"/>
                    <a:pt x="453" y="834"/>
                    <a:pt x="453" y="834"/>
                  </a:cubicBezTo>
                  <a:cubicBezTo>
                    <a:pt x="454" y="833"/>
                    <a:pt x="454" y="831"/>
                    <a:pt x="453" y="829"/>
                  </a:cubicBezTo>
                  <a:close/>
                  <a:moveTo>
                    <a:pt x="983" y="313"/>
                  </a:moveTo>
                  <a:cubicBezTo>
                    <a:pt x="982" y="312"/>
                    <a:pt x="980" y="312"/>
                    <a:pt x="979" y="313"/>
                  </a:cubicBezTo>
                  <a:cubicBezTo>
                    <a:pt x="812" y="479"/>
                    <a:pt x="812" y="479"/>
                    <a:pt x="812" y="479"/>
                  </a:cubicBezTo>
                  <a:cubicBezTo>
                    <a:pt x="811" y="480"/>
                    <a:pt x="811" y="482"/>
                    <a:pt x="812" y="484"/>
                  </a:cubicBezTo>
                  <a:cubicBezTo>
                    <a:pt x="813" y="484"/>
                    <a:pt x="814" y="485"/>
                    <a:pt x="815" y="485"/>
                  </a:cubicBezTo>
                  <a:cubicBezTo>
                    <a:pt x="815" y="485"/>
                    <a:pt x="816" y="484"/>
                    <a:pt x="817" y="484"/>
                  </a:cubicBezTo>
                  <a:cubicBezTo>
                    <a:pt x="983" y="318"/>
                    <a:pt x="983" y="318"/>
                    <a:pt x="983" y="318"/>
                  </a:cubicBezTo>
                  <a:cubicBezTo>
                    <a:pt x="984" y="316"/>
                    <a:pt x="984" y="314"/>
                    <a:pt x="983" y="313"/>
                  </a:cubicBezTo>
                  <a:close/>
                  <a:moveTo>
                    <a:pt x="1242" y="50"/>
                  </a:moveTo>
                  <a:cubicBezTo>
                    <a:pt x="1242" y="50"/>
                    <a:pt x="1242" y="50"/>
                    <a:pt x="1242" y="50"/>
                  </a:cubicBezTo>
                  <a:cubicBezTo>
                    <a:pt x="1242" y="50"/>
                    <a:pt x="1242" y="50"/>
                    <a:pt x="1242" y="50"/>
                  </a:cubicBezTo>
                  <a:cubicBezTo>
                    <a:pt x="1076" y="215"/>
                    <a:pt x="1076" y="215"/>
                    <a:pt x="1076" y="215"/>
                  </a:cubicBezTo>
                  <a:cubicBezTo>
                    <a:pt x="1065" y="227"/>
                    <a:pt x="1065" y="227"/>
                    <a:pt x="1065" y="227"/>
                  </a:cubicBezTo>
                  <a:cubicBezTo>
                    <a:pt x="1064" y="228"/>
                    <a:pt x="1064" y="230"/>
                    <a:pt x="1065" y="231"/>
                  </a:cubicBezTo>
                  <a:cubicBezTo>
                    <a:pt x="1066" y="232"/>
                    <a:pt x="1067" y="232"/>
                    <a:pt x="1067" y="232"/>
                  </a:cubicBezTo>
                  <a:cubicBezTo>
                    <a:pt x="1068" y="232"/>
                    <a:pt x="1069" y="232"/>
                    <a:pt x="1070" y="231"/>
                  </a:cubicBezTo>
                  <a:cubicBezTo>
                    <a:pt x="1081" y="220"/>
                    <a:pt x="1081" y="220"/>
                    <a:pt x="1081" y="220"/>
                  </a:cubicBezTo>
                  <a:cubicBezTo>
                    <a:pt x="1246" y="55"/>
                    <a:pt x="1246" y="55"/>
                    <a:pt x="1246" y="55"/>
                  </a:cubicBezTo>
                  <a:cubicBezTo>
                    <a:pt x="1246" y="54"/>
                    <a:pt x="1246" y="54"/>
                    <a:pt x="1246" y="54"/>
                  </a:cubicBezTo>
                  <a:cubicBezTo>
                    <a:pt x="1246" y="54"/>
                    <a:pt x="1246" y="54"/>
                    <a:pt x="1246" y="54"/>
                  </a:cubicBezTo>
                  <a:cubicBezTo>
                    <a:pt x="1249" y="51"/>
                    <a:pt x="1249" y="51"/>
                    <a:pt x="1249" y="51"/>
                  </a:cubicBezTo>
                  <a:cubicBezTo>
                    <a:pt x="1250" y="50"/>
                    <a:pt x="1250" y="48"/>
                    <a:pt x="1249" y="47"/>
                  </a:cubicBezTo>
                  <a:cubicBezTo>
                    <a:pt x="1248" y="46"/>
                    <a:pt x="1246" y="46"/>
                    <a:pt x="1245" y="47"/>
                  </a:cubicBezTo>
                  <a:lnTo>
                    <a:pt x="1242" y="50"/>
                  </a:lnTo>
                  <a:close/>
                  <a:moveTo>
                    <a:pt x="996" y="301"/>
                  </a:moveTo>
                  <a:cubicBezTo>
                    <a:pt x="996" y="301"/>
                    <a:pt x="997" y="301"/>
                    <a:pt x="998" y="301"/>
                  </a:cubicBezTo>
                  <a:cubicBezTo>
                    <a:pt x="998" y="301"/>
                    <a:pt x="999" y="301"/>
                    <a:pt x="1000" y="301"/>
                  </a:cubicBezTo>
                  <a:cubicBezTo>
                    <a:pt x="1059" y="242"/>
                    <a:pt x="1059" y="242"/>
                    <a:pt x="1059" y="242"/>
                  </a:cubicBezTo>
                  <a:cubicBezTo>
                    <a:pt x="1060" y="241"/>
                    <a:pt x="1060" y="239"/>
                    <a:pt x="1059" y="238"/>
                  </a:cubicBezTo>
                  <a:cubicBezTo>
                    <a:pt x="1057" y="236"/>
                    <a:pt x="1055" y="236"/>
                    <a:pt x="1054" y="238"/>
                  </a:cubicBezTo>
                  <a:cubicBezTo>
                    <a:pt x="996" y="296"/>
                    <a:pt x="996" y="296"/>
                    <a:pt x="996" y="296"/>
                  </a:cubicBezTo>
                  <a:cubicBezTo>
                    <a:pt x="994" y="297"/>
                    <a:pt x="994" y="299"/>
                    <a:pt x="996" y="301"/>
                  </a:cubicBezTo>
                  <a:close/>
                  <a:moveTo>
                    <a:pt x="433" y="867"/>
                  </a:moveTo>
                  <a:cubicBezTo>
                    <a:pt x="461" y="840"/>
                    <a:pt x="461" y="840"/>
                    <a:pt x="461" y="840"/>
                  </a:cubicBezTo>
                  <a:cubicBezTo>
                    <a:pt x="462" y="839"/>
                    <a:pt x="462" y="837"/>
                    <a:pt x="461" y="835"/>
                  </a:cubicBezTo>
                  <a:cubicBezTo>
                    <a:pt x="459" y="834"/>
                    <a:pt x="457" y="834"/>
                    <a:pt x="456" y="835"/>
                  </a:cubicBezTo>
                  <a:cubicBezTo>
                    <a:pt x="429" y="863"/>
                    <a:pt x="429" y="863"/>
                    <a:pt x="429" y="863"/>
                  </a:cubicBezTo>
                  <a:cubicBezTo>
                    <a:pt x="428" y="864"/>
                    <a:pt x="428" y="866"/>
                    <a:pt x="429" y="867"/>
                  </a:cubicBezTo>
                  <a:cubicBezTo>
                    <a:pt x="429" y="868"/>
                    <a:pt x="430" y="868"/>
                    <a:pt x="431" y="868"/>
                  </a:cubicBezTo>
                  <a:cubicBezTo>
                    <a:pt x="432" y="868"/>
                    <a:pt x="432" y="868"/>
                    <a:pt x="433" y="867"/>
                  </a:cubicBezTo>
                  <a:close/>
                  <a:moveTo>
                    <a:pt x="459" y="851"/>
                  </a:moveTo>
                  <a:cubicBezTo>
                    <a:pt x="458" y="850"/>
                    <a:pt x="456" y="850"/>
                    <a:pt x="455" y="851"/>
                  </a:cubicBezTo>
                  <a:cubicBezTo>
                    <a:pt x="434" y="872"/>
                    <a:pt x="434" y="872"/>
                    <a:pt x="434" y="872"/>
                  </a:cubicBezTo>
                  <a:cubicBezTo>
                    <a:pt x="430" y="875"/>
                    <a:pt x="430" y="875"/>
                    <a:pt x="430" y="875"/>
                  </a:cubicBezTo>
                  <a:cubicBezTo>
                    <a:pt x="429" y="877"/>
                    <a:pt x="429" y="879"/>
                    <a:pt x="430" y="880"/>
                  </a:cubicBezTo>
                  <a:cubicBezTo>
                    <a:pt x="431" y="880"/>
                    <a:pt x="432" y="881"/>
                    <a:pt x="433" y="881"/>
                  </a:cubicBezTo>
                  <a:cubicBezTo>
                    <a:pt x="433" y="881"/>
                    <a:pt x="434" y="880"/>
                    <a:pt x="435" y="880"/>
                  </a:cubicBezTo>
                  <a:cubicBezTo>
                    <a:pt x="459" y="856"/>
                    <a:pt x="459" y="856"/>
                    <a:pt x="459" y="856"/>
                  </a:cubicBezTo>
                  <a:cubicBezTo>
                    <a:pt x="460" y="854"/>
                    <a:pt x="460" y="852"/>
                    <a:pt x="459" y="851"/>
                  </a:cubicBezTo>
                  <a:close/>
                  <a:moveTo>
                    <a:pt x="1072" y="238"/>
                  </a:moveTo>
                  <a:cubicBezTo>
                    <a:pt x="1073" y="239"/>
                    <a:pt x="1074" y="239"/>
                    <a:pt x="1074" y="239"/>
                  </a:cubicBezTo>
                  <a:cubicBezTo>
                    <a:pt x="1075" y="239"/>
                    <a:pt x="1076" y="239"/>
                    <a:pt x="1077" y="238"/>
                  </a:cubicBezTo>
                  <a:cubicBezTo>
                    <a:pt x="1261" y="53"/>
                    <a:pt x="1261" y="53"/>
                    <a:pt x="1261" y="53"/>
                  </a:cubicBezTo>
                  <a:cubicBezTo>
                    <a:pt x="1262" y="52"/>
                    <a:pt x="1262" y="50"/>
                    <a:pt x="1261" y="49"/>
                  </a:cubicBezTo>
                  <a:cubicBezTo>
                    <a:pt x="1260" y="48"/>
                    <a:pt x="1258" y="48"/>
                    <a:pt x="1257" y="49"/>
                  </a:cubicBezTo>
                  <a:cubicBezTo>
                    <a:pt x="1072" y="234"/>
                    <a:pt x="1072" y="234"/>
                    <a:pt x="1072" y="234"/>
                  </a:cubicBezTo>
                  <a:cubicBezTo>
                    <a:pt x="1071" y="235"/>
                    <a:pt x="1071" y="237"/>
                    <a:pt x="1072" y="238"/>
                  </a:cubicBezTo>
                  <a:close/>
                  <a:moveTo>
                    <a:pt x="986" y="328"/>
                  </a:moveTo>
                  <a:cubicBezTo>
                    <a:pt x="986" y="328"/>
                    <a:pt x="986" y="328"/>
                    <a:pt x="987" y="328"/>
                  </a:cubicBezTo>
                  <a:cubicBezTo>
                    <a:pt x="987" y="328"/>
                    <a:pt x="987" y="328"/>
                    <a:pt x="987" y="327"/>
                  </a:cubicBezTo>
                  <a:cubicBezTo>
                    <a:pt x="1065" y="249"/>
                    <a:pt x="1065" y="249"/>
                    <a:pt x="1065" y="249"/>
                  </a:cubicBezTo>
                  <a:cubicBezTo>
                    <a:pt x="1066" y="248"/>
                    <a:pt x="1066" y="246"/>
                    <a:pt x="1065" y="245"/>
                  </a:cubicBezTo>
                  <a:cubicBezTo>
                    <a:pt x="1064" y="244"/>
                    <a:pt x="1062" y="244"/>
                    <a:pt x="1061" y="245"/>
                  </a:cubicBezTo>
                  <a:cubicBezTo>
                    <a:pt x="983" y="323"/>
                    <a:pt x="983" y="323"/>
                    <a:pt x="983" y="323"/>
                  </a:cubicBezTo>
                  <a:cubicBezTo>
                    <a:pt x="983" y="323"/>
                    <a:pt x="982" y="323"/>
                    <a:pt x="982" y="323"/>
                  </a:cubicBezTo>
                  <a:cubicBezTo>
                    <a:pt x="982" y="324"/>
                    <a:pt x="982" y="324"/>
                    <a:pt x="982" y="324"/>
                  </a:cubicBezTo>
                  <a:cubicBezTo>
                    <a:pt x="825" y="481"/>
                    <a:pt x="825" y="481"/>
                    <a:pt x="825" y="481"/>
                  </a:cubicBezTo>
                  <a:cubicBezTo>
                    <a:pt x="824" y="482"/>
                    <a:pt x="824" y="484"/>
                    <a:pt x="825" y="485"/>
                  </a:cubicBezTo>
                  <a:cubicBezTo>
                    <a:pt x="825" y="486"/>
                    <a:pt x="826" y="486"/>
                    <a:pt x="827" y="486"/>
                  </a:cubicBezTo>
                  <a:cubicBezTo>
                    <a:pt x="828" y="486"/>
                    <a:pt x="828" y="486"/>
                    <a:pt x="829" y="485"/>
                  </a:cubicBezTo>
                  <a:lnTo>
                    <a:pt x="986" y="328"/>
                  </a:lnTo>
                  <a:close/>
                  <a:moveTo>
                    <a:pt x="1080" y="244"/>
                  </a:moveTo>
                  <a:cubicBezTo>
                    <a:pt x="1080" y="245"/>
                    <a:pt x="1081" y="245"/>
                    <a:pt x="1082" y="245"/>
                  </a:cubicBezTo>
                  <a:cubicBezTo>
                    <a:pt x="1083" y="245"/>
                    <a:pt x="1083" y="245"/>
                    <a:pt x="1084" y="244"/>
                  </a:cubicBezTo>
                  <a:cubicBezTo>
                    <a:pt x="1275" y="54"/>
                    <a:pt x="1275" y="54"/>
                    <a:pt x="1275" y="54"/>
                  </a:cubicBezTo>
                  <a:cubicBezTo>
                    <a:pt x="1276" y="52"/>
                    <a:pt x="1276" y="50"/>
                    <a:pt x="1275" y="49"/>
                  </a:cubicBezTo>
                  <a:cubicBezTo>
                    <a:pt x="1274" y="48"/>
                    <a:pt x="1272" y="48"/>
                    <a:pt x="1270" y="49"/>
                  </a:cubicBezTo>
                  <a:cubicBezTo>
                    <a:pt x="1080" y="240"/>
                    <a:pt x="1080" y="240"/>
                    <a:pt x="1080" y="240"/>
                  </a:cubicBezTo>
                  <a:cubicBezTo>
                    <a:pt x="1078" y="241"/>
                    <a:pt x="1078" y="243"/>
                    <a:pt x="1080" y="244"/>
                  </a:cubicBezTo>
                  <a:close/>
                  <a:moveTo>
                    <a:pt x="991" y="337"/>
                  </a:moveTo>
                  <a:cubicBezTo>
                    <a:pt x="991" y="337"/>
                    <a:pt x="992" y="337"/>
                    <a:pt x="992" y="337"/>
                  </a:cubicBezTo>
                  <a:cubicBezTo>
                    <a:pt x="1072" y="256"/>
                    <a:pt x="1072" y="256"/>
                    <a:pt x="1072" y="256"/>
                  </a:cubicBezTo>
                  <a:cubicBezTo>
                    <a:pt x="1074" y="255"/>
                    <a:pt x="1074" y="253"/>
                    <a:pt x="1072" y="252"/>
                  </a:cubicBezTo>
                  <a:cubicBezTo>
                    <a:pt x="1071" y="250"/>
                    <a:pt x="1069" y="250"/>
                    <a:pt x="1068" y="252"/>
                  </a:cubicBezTo>
                  <a:cubicBezTo>
                    <a:pt x="987" y="332"/>
                    <a:pt x="987" y="332"/>
                    <a:pt x="987" y="332"/>
                  </a:cubicBezTo>
                  <a:cubicBezTo>
                    <a:pt x="987" y="333"/>
                    <a:pt x="987" y="333"/>
                    <a:pt x="987" y="333"/>
                  </a:cubicBezTo>
                  <a:cubicBezTo>
                    <a:pt x="986" y="333"/>
                    <a:pt x="986" y="334"/>
                    <a:pt x="986" y="334"/>
                  </a:cubicBezTo>
                  <a:cubicBezTo>
                    <a:pt x="830" y="490"/>
                    <a:pt x="830" y="490"/>
                    <a:pt x="830" y="490"/>
                  </a:cubicBezTo>
                  <a:cubicBezTo>
                    <a:pt x="829" y="491"/>
                    <a:pt x="829" y="493"/>
                    <a:pt x="830" y="494"/>
                  </a:cubicBezTo>
                  <a:cubicBezTo>
                    <a:pt x="830" y="495"/>
                    <a:pt x="831" y="495"/>
                    <a:pt x="832" y="495"/>
                  </a:cubicBezTo>
                  <a:cubicBezTo>
                    <a:pt x="833" y="495"/>
                    <a:pt x="833" y="495"/>
                    <a:pt x="834" y="494"/>
                  </a:cubicBezTo>
                  <a:cubicBezTo>
                    <a:pt x="990" y="338"/>
                    <a:pt x="990" y="338"/>
                    <a:pt x="990" y="338"/>
                  </a:cubicBezTo>
                  <a:cubicBezTo>
                    <a:pt x="990" y="338"/>
                    <a:pt x="991" y="338"/>
                    <a:pt x="991" y="337"/>
                  </a:cubicBezTo>
                  <a:close/>
                  <a:moveTo>
                    <a:pt x="458" y="866"/>
                  </a:moveTo>
                  <a:cubicBezTo>
                    <a:pt x="457" y="865"/>
                    <a:pt x="454" y="865"/>
                    <a:pt x="453" y="866"/>
                  </a:cubicBezTo>
                  <a:cubicBezTo>
                    <a:pt x="440" y="878"/>
                    <a:pt x="440" y="878"/>
                    <a:pt x="440" y="878"/>
                  </a:cubicBezTo>
                  <a:cubicBezTo>
                    <a:pt x="440" y="878"/>
                    <a:pt x="440" y="878"/>
                    <a:pt x="440" y="878"/>
                  </a:cubicBezTo>
                  <a:cubicBezTo>
                    <a:pt x="438" y="882"/>
                    <a:pt x="438" y="882"/>
                    <a:pt x="438" y="882"/>
                  </a:cubicBezTo>
                  <a:cubicBezTo>
                    <a:pt x="436" y="883"/>
                    <a:pt x="437" y="885"/>
                    <a:pt x="438" y="886"/>
                  </a:cubicBezTo>
                  <a:cubicBezTo>
                    <a:pt x="438" y="887"/>
                    <a:pt x="439" y="887"/>
                    <a:pt x="440" y="887"/>
                  </a:cubicBezTo>
                  <a:cubicBezTo>
                    <a:pt x="441" y="887"/>
                    <a:pt x="442" y="887"/>
                    <a:pt x="442" y="886"/>
                  </a:cubicBezTo>
                  <a:cubicBezTo>
                    <a:pt x="458" y="870"/>
                    <a:pt x="458" y="870"/>
                    <a:pt x="458" y="870"/>
                  </a:cubicBezTo>
                  <a:cubicBezTo>
                    <a:pt x="459" y="869"/>
                    <a:pt x="459" y="867"/>
                    <a:pt x="458" y="866"/>
                  </a:cubicBezTo>
                  <a:close/>
                  <a:moveTo>
                    <a:pt x="1120" y="218"/>
                  </a:moveTo>
                  <a:cubicBezTo>
                    <a:pt x="1120" y="219"/>
                    <a:pt x="1121" y="219"/>
                    <a:pt x="1122" y="219"/>
                  </a:cubicBezTo>
                  <a:cubicBezTo>
                    <a:pt x="1123" y="219"/>
                    <a:pt x="1123" y="219"/>
                    <a:pt x="1124" y="218"/>
                  </a:cubicBezTo>
                  <a:cubicBezTo>
                    <a:pt x="1287" y="56"/>
                    <a:pt x="1287" y="56"/>
                    <a:pt x="1287" y="56"/>
                  </a:cubicBezTo>
                  <a:cubicBezTo>
                    <a:pt x="1288" y="55"/>
                    <a:pt x="1288" y="53"/>
                    <a:pt x="1287" y="52"/>
                  </a:cubicBezTo>
                  <a:cubicBezTo>
                    <a:pt x="1285" y="50"/>
                    <a:pt x="1283" y="50"/>
                    <a:pt x="1282" y="52"/>
                  </a:cubicBezTo>
                  <a:cubicBezTo>
                    <a:pt x="1120" y="214"/>
                    <a:pt x="1120" y="214"/>
                    <a:pt x="1120" y="214"/>
                  </a:cubicBezTo>
                  <a:cubicBezTo>
                    <a:pt x="1119" y="215"/>
                    <a:pt x="1119" y="217"/>
                    <a:pt x="1120" y="218"/>
                  </a:cubicBezTo>
                  <a:close/>
                  <a:moveTo>
                    <a:pt x="1094" y="249"/>
                  </a:moveTo>
                  <a:cubicBezTo>
                    <a:pt x="1111" y="231"/>
                    <a:pt x="1111" y="231"/>
                    <a:pt x="1111" y="231"/>
                  </a:cubicBezTo>
                  <a:cubicBezTo>
                    <a:pt x="1112" y="230"/>
                    <a:pt x="1112" y="228"/>
                    <a:pt x="1111" y="227"/>
                  </a:cubicBezTo>
                  <a:cubicBezTo>
                    <a:pt x="1110" y="226"/>
                    <a:pt x="1108" y="226"/>
                    <a:pt x="1107" y="227"/>
                  </a:cubicBezTo>
                  <a:cubicBezTo>
                    <a:pt x="1089" y="244"/>
                    <a:pt x="1089" y="244"/>
                    <a:pt x="1089" y="244"/>
                  </a:cubicBezTo>
                  <a:cubicBezTo>
                    <a:pt x="1088" y="246"/>
                    <a:pt x="1088" y="248"/>
                    <a:pt x="1089" y="249"/>
                  </a:cubicBezTo>
                  <a:cubicBezTo>
                    <a:pt x="1090" y="249"/>
                    <a:pt x="1091" y="250"/>
                    <a:pt x="1092" y="250"/>
                  </a:cubicBezTo>
                  <a:cubicBezTo>
                    <a:pt x="1092" y="250"/>
                    <a:pt x="1093" y="249"/>
                    <a:pt x="1094" y="249"/>
                  </a:cubicBezTo>
                  <a:close/>
                  <a:moveTo>
                    <a:pt x="1070" y="272"/>
                  </a:moveTo>
                  <a:cubicBezTo>
                    <a:pt x="1072" y="271"/>
                    <a:pt x="1072" y="269"/>
                    <a:pt x="1070" y="268"/>
                  </a:cubicBezTo>
                  <a:cubicBezTo>
                    <a:pt x="1069" y="266"/>
                    <a:pt x="1067" y="266"/>
                    <a:pt x="1066" y="268"/>
                  </a:cubicBezTo>
                  <a:cubicBezTo>
                    <a:pt x="996" y="337"/>
                    <a:pt x="996" y="337"/>
                    <a:pt x="996" y="337"/>
                  </a:cubicBezTo>
                  <a:cubicBezTo>
                    <a:pt x="995" y="339"/>
                    <a:pt x="995" y="341"/>
                    <a:pt x="996" y="342"/>
                  </a:cubicBezTo>
                  <a:cubicBezTo>
                    <a:pt x="997" y="342"/>
                    <a:pt x="998" y="343"/>
                    <a:pt x="998" y="343"/>
                  </a:cubicBezTo>
                  <a:cubicBezTo>
                    <a:pt x="999" y="343"/>
                    <a:pt x="1000" y="342"/>
                    <a:pt x="1001" y="342"/>
                  </a:cubicBezTo>
                  <a:lnTo>
                    <a:pt x="1070" y="272"/>
                  </a:lnTo>
                  <a:close/>
                  <a:moveTo>
                    <a:pt x="995" y="343"/>
                  </a:moveTo>
                  <a:cubicBezTo>
                    <a:pt x="994" y="341"/>
                    <a:pt x="992" y="341"/>
                    <a:pt x="991" y="343"/>
                  </a:cubicBezTo>
                  <a:cubicBezTo>
                    <a:pt x="843" y="491"/>
                    <a:pt x="843" y="491"/>
                    <a:pt x="843" y="491"/>
                  </a:cubicBezTo>
                  <a:cubicBezTo>
                    <a:pt x="842" y="492"/>
                    <a:pt x="842" y="494"/>
                    <a:pt x="843" y="495"/>
                  </a:cubicBezTo>
                  <a:cubicBezTo>
                    <a:pt x="844" y="496"/>
                    <a:pt x="844" y="496"/>
                    <a:pt x="845" y="496"/>
                  </a:cubicBezTo>
                  <a:cubicBezTo>
                    <a:pt x="846" y="496"/>
                    <a:pt x="847" y="496"/>
                    <a:pt x="847" y="495"/>
                  </a:cubicBezTo>
                  <a:cubicBezTo>
                    <a:pt x="995" y="347"/>
                    <a:pt x="995" y="347"/>
                    <a:pt x="995" y="347"/>
                  </a:cubicBezTo>
                  <a:cubicBezTo>
                    <a:pt x="997" y="346"/>
                    <a:pt x="997" y="344"/>
                    <a:pt x="995" y="343"/>
                  </a:cubicBezTo>
                  <a:close/>
                  <a:moveTo>
                    <a:pt x="852" y="500"/>
                  </a:moveTo>
                  <a:cubicBezTo>
                    <a:pt x="853" y="501"/>
                    <a:pt x="853" y="501"/>
                    <a:pt x="854" y="501"/>
                  </a:cubicBezTo>
                  <a:cubicBezTo>
                    <a:pt x="855" y="501"/>
                    <a:pt x="856" y="501"/>
                    <a:pt x="856" y="500"/>
                  </a:cubicBezTo>
                  <a:cubicBezTo>
                    <a:pt x="1001" y="355"/>
                    <a:pt x="1001" y="355"/>
                    <a:pt x="1001" y="355"/>
                  </a:cubicBezTo>
                  <a:cubicBezTo>
                    <a:pt x="1002" y="354"/>
                    <a:pt x="1002" y="352"/>
                    <a:pt x="1001" y="351"/>
                  </a:cubicBezTo>
                  <a:cubicBezTo>
                    <a:pt x="1000" y="350"/>
                    <a:pt x="998" y="350"/>
                    <a:pt x="997" y="351"/>
                  </a:cubicBezTo>
                  <a:cubicBezTo>
                    <a:pt x="852" y="496"/>
                    <a:pt x="852" y="496"/>
                    <a:pt x="852" y="496"/>
                  </a:cubicBezTo>
                  <a:cubicBezTo>
                    <a:pt x="851" y="497"/>
                    <a:pt x="851" y="499"/>
                    <a:pt x="852" y="500"/>
                  </a:cubicBezTo>
                  <a:close/>
                  <a:moveTo>
                    <a:pt x="472" y="880"/>
                  </a:moveTo>
                  <a:cubicBezTo>
                    <a:pt x="471" y="879"/>
                    <a:pt x="469" y="879"/>
                    <a:pt x="468" y="880"/>
                  </a:cubicBezTo>
                  <a:cubicBezTo>
                    <a:pt x="461" y="886"/>
                    <a:pt x="461" y="886"/>
                    <a:pt x="461" y="886"/>
                  </a:cubicBezTo>
                  <a:cubicBezTo>
                    <a:pt x="460" y="887"/>
                    <a:pt x="460" y="889"/>
                    <a:pt x="461" y="891"/>
                  </a:cubicBezTo>
                  <a:cubicBezTo>
                    <a:pt x="462" y="891"/>
                    <a:pt x="463" y="892"/>
                    <a:pt x="464" y="892"/>
                  </a:cubicBezTo>
                  <a:cubicBezTo>
                    <a:pt x="464" y="892"/>
                    <a:pt x="465" y="891"/>
                    <a:pt x="466" y="891"/>
                  </a:cubicBezTo>
                  <a:cubicBezTo>
                    <a:pt x="472" y="884"/>
                    <a:pt x="472" y="884"/>
                    <a:pt x="472" y="884"/>
                  </a:cubicBezTo>
                  <a:cubicBezTo>
                    <a:pt x="473" y="883"/>
                    <a:pt x="473" y="881"/>
                    <a:pt x="472" y="880"/>
                  </a:cubicBezTo>
                  <a:close/>
                  <a:moveTo>
                    <a:pt x="1087" y="265"/>
                  </a:moveTo>
                  <a:cubicBezTo>
                    <a:pt x="1088" y="265"/>
                    <a:pt x="1089" y="266"/>
                    <a:pt x="1089" y="266"/>
                  </a:cubicBezTo>
                  <a:cubicBezTo>
                    <a:pt x="1090" y="266"/>
                    <a:pt x="1091" y="265"/>
                    <a:pt x="1092" y="265"/>
                  </a:cubicBezTo>
                  <a:cubicBezTo>
                    <a:pt x="1120" y="236"/>
                    <a:pt x="1120" y="236"/>
                    <a:pt x="1120" y="236"/>
                  </a:cubicBezTo>
                  <a:cubicBezTo>
                    <a:pt x="1121" y="235"/>
                    <a:pt x="1121" y="233"/>
                    <a:pt x="1120" y="232"/>
                  </a:cubicBezTo>
                  <a:cubicBezTo>
                    <a:pt x="1119" y="231"/>
                    <a:pt x="1117" y="231"/>
                    <a:pt x="1116" y="232"/>
                  </a:cubicBezTo>
                  <a:cubicBezTo>
                    <a:pt x="1087" y="260"/>
                    <a:pt x="1087" y="260"/>
                    <a:pt x="1087" y="260"/>
                  </a:cubicBezTo>
                  <a:cubicBezTo>
                    <a:pt x="1086" y="262"/>
                    <a:pt x="1086" y="264"/>
                    <a:pt x="1087" y="265"/>
                  </a:cubicBezTo>
                  <a:close/>
                  <a:moveTo>
                    <a:pt x="1079" y="277"/>
                  </a:moveTo>
                  <a:cubicBezTo>
                    <a:pt x="1080" y="276"/>
                    <a:pt x="1080" y="274"/>
                    <a:pt x="1079" y="273"/>
                  </a:cubicBezTo>
                  <a:cubicBezTo>
                    <a:pt x="1078" y="272"/>
                    <a:pt x="1076" y="272"/>
                    <a:pt x="1075" y="273"/>
                  </a:cubicBezTo>
                  <a:cubicBezTo>
                    <a:pt x="1004" y="344"/>
                    <a:pt x="1004" y="344"/>
                    <a:pt x="1004" y="344"/>
                  </a:cubicBezTo>
                  <a:cubicBezTo>
                    <a:pt x="1003" y="345"/>
                    <a:pt x="1003" y="347"/>
                    <a:pt x="1004" y="348"/>
                  </a:cubicBezTo>
                  <a:cubicBezTo>
                    <a:pt x="1004" y="349"/>
                    <a:pt x="1005" y="349"/>
                    <a:pt x="1006" y="349"/>
                  </a:cubicBezTo>
                  <a:cubicBezTo>
                    <a:pt x="1007" y="349"/>
                    <a:pt x="1008" y="349"/>
                    <a:pt x="1008" y="348"/>
                  </a:cubicBezTo>
                  <a:lnTo>
                    <a:pt x="1079" y="277"/>
                  </a:lnTo>
                  <a:close/>
                  <a:moveTo>
                    <a:pt x="1121" y="231"/>
                  </a:moveTo>
                  <a:cubicBezTo>
                    <a:pt x="1122" y="231"/>
                    <a:pt x="1123" y="232"/>
                    <a:pt x="1123" y="232"/>
                  </a:cubicBezTo>
                  <a:cubicBezTo>
                    <a:pt x="1124" y="232"/>
                    <a:pt x="1125" y="231"/>
                    <a:pt x="1125" y="231"/>
                  </a:cubicBezTo>
                  <a:cubicBezTo>
                    <a:pt x="1299" y="58"/>
                    <a:pt x="1299" y="58"/>
                    <a:pt x="1299" y="58"/>
                  </a:cubicBezTo>
                  <a:cubicBezTo>
                    <a:pt x="1300" y="56"/>
                    <a:pt x="1300" y="55"/>
                    <a:pt x="1299" y="53"/>
                  </a:cubicBezTo>
                  <a:cubicBezTo>
                    <a:pt x="1298" y="52"/>
                    <a:pt x="1296" y="52"/>
                    <a:pt x="1294" y="53"/>
                  </a:cubicBezTo>
                  <a:cubicBezTo>
                    <a:pt x="1121" y="227"/>
                    <a:pt x="1121" y="227"/>
                    <a:pt x="1121" y="227"/>
                  </a:cubicBezTo>
                  <a:cubicBezTo>
                    <a:pt x="1120" y="228"/>
                    <a:pt x="1120" y="230"/>
                    <a:pt x="1121" y="231"/>
                  </a:cubicBezTo>
                  <a:close/>
                  <a:moveTo>
                    <a:pt x="856" y="513"/>
                  </a:moveTo>
                  <a:cubicBezTo>
                    <a:pt x="857" y="513"/>
                    <a:pt x="858" y="512"/>
                    <a:pt x="859" y="512"/>
                  </a:cubicBezTo>
                  <a:cubicBezTo>
                    <a:pt x="1006" y="365"/>
                    <a:pt x="1006" y="365"/>
                    <a:pt x="1006" y="365"/>
                  </a:cubicBezTo>
                  <a:cubicBezTo>
                    <a:pt x="1007" y="364"/>
                    <a:pt x="1007" y="362"/>
                    <a:pt x="1006" y="360"/>
                  </a:cubicBezTo>
                  <a:cubicBezTo>
                    <a:pt x="1004" y="359"/>
                    <a:pt x="1002" y="359"/>
                    <a:pt x="1001" y="360"/>
                  </a:cubicBezTo>
                  <a:cubicBezTo>
                    <a:pt x="854" y="507"/>
                    <a:pt x="854" y="507"/>
                    <a:pt x="854" y="507"/>
                  </a:cubicBezTo>
                  <a:cubicBezTo>
                    <a:pt x="853" y="509"/>
                    <a:pt x="853" y="511"/>
                    <a:pt x="854" y="512"/>
                  </a:cubicBezTo>
                  <a:cubicBezTo>
                    <a:pt x="855" y="512"/>
                    <a:pt x="856" y="513"/>
                    <a:pt x="856" y="513"/>
                  </a:cubicBezTo>
                  <a:close/>
                  <a:moveTo>
                    <a:pt x="1012" y="357"/>
                  </a:moveTo>
                  <a:cubicBezTo>
                    <a:pt x="1013" y="357"/>
                    <a:pt x="1014" y="357"/>
                    <a:pt x="1014" y="356"/>
                  </a:cubicBezTo>
                  <a:cubicBezTo>
                    <a:pt x="1090" y="281"/>
                    <a:pt x="1090" y="281"/>
                    <a:pt x="1090" y="281"/>
                  </a:cubicBezTo>
                  <a:cubicBezTo>
                    <a:pt x="1091" y="279"/>
                    <a:pt x="1091" y="277"/>
                    <a:pt x="1090" y="276"/>
                  </a:cubicBezTo>
                  <a:cubicBezTo>
                    <a:pt x="1089" y="275"/>
                    <a:pt x="1087" y="275"/>
                    <a:pt x="1085" y="276"/>
                  </a:cubicBezTo>
                  <a:cubicBezTo>
                    <a:pt x="1010" y="352"/>
                    <a:pt x="1010" y="352"/>
                    <a:pt x="1010" y="352"/>
                  </a:cubicBezTo>
                  <a:cubicBezTo>
                    <a:pt x="1009" y="353"/>
                    <a:pt x="1009" y="355"/>
                    <a:pt x="1010" y="356"/>
                  </a:cubicBezTo>
                  <a:cubicBezTo>
                    <a:pt x="1010" y="357"/>
                    <a:pt x="1011" y="357"/>
                    <a:pt x="1012" y="357"/>
                  </a:cubicBezTo>
                  <a:close/>
                  <a:moveTo>
                    <a:pt x="1093" y="273"/>
                  </a:moveTo>
                  <a:cubicBezTo>
                    <a:pt x="1094" y="273"/>
                    <a:pt x="1095" y="274"/>
                    <a:pt x="1095" y="274"/>
                  </a:cubicBezTo>
                  <a:cubicBezTo>
                    <a:pt x="1096" y="274"/>
                    <a:pt x="1097" y="273"/>
                    <a:pt x="1098" y="273"/>
                  </a:cubicBezTo>
                  <a:cubicBezTo>
                    <a:pt x="1315" y="55"/>
                    <a:pt x="1315" y="55"/>
                    <a:pt x="1315" y="55"/>
                  </a:cubicBezTo>
                  <a:cubicBezTo>
                    <a:pt x="1316" y="54"/>
                    <a:pt x="1316" y="52"/>
                    <a:pt x="1315" y="51"/>
                  </a:cubicBezTo>
                  <a:cubicBezTo>
                    <a:pt x="1314" y="50"/>
                    <a:pt x="1312" y="50"/>
                    <a:pt x="1311" y="51"/>
                  </a:cubicBezTo>
                  <a:cubicBezTo>
                    <a:pt x="1093" y="268"/>
                    <a:pt x="1093" y="268"/>
                    <a:pt x="1093" y="268"/>
                  </a:cubicBezTo>
                  <a:cubicBezTo>
                    <a:pt x="1092" y="270"/>
                    <a:pt x="1092" y="271"/>
                    <a:pt x="1093" y="273"/>
                  </a:cubicBezTo>
                  <a:close/>
                  <a:moveTo>
                    <a:pt x="478" y="884"/>
                  </a:moveTo>
                  <a:cubicBezTo>
                    <a:pt x="476" y="886"/>
                    <a:pt x="476" y="886"/>
                    <a:pt x="476" y="886"/>
                  </a:cubicBezTo>
                  <a:cubicBezTo>
                    <a:pt x="475" y="887"/>
                    <a:pt x="473" y="889"/>
                    <a:pt x="472" y="890"/>
                  </a:cubicBezTo>
                  <a:cubicBezTo>
                    <a:pt x="471" y="890"/>
                    <a:pt x="471" y="890"/>
                    <a:pt x="471" y="890"/>
                  </a:cubicBezTo>
                  <a:cubicBezTo>
                    <a:pt x="471" y="890"/>
                    <a:pt x="471" y="891"/>
                    <a:pt x="471" y="891"/>
                  </a:cubicBezTo>
                  <a:cubicBezTo>
                    <a:pt x="471" y="891"/>
                    <a:pt x="471" y="891"/>
                    <a:pt x="471" y="891"/>
                  </a:cubicBezTo>
                  <a:cubicBezTo>
                    <a:pt x="471" y="891"/>
                    <a:pt x="471" y="891"/>
                    <a:pt x="471" y="891"/>
                  </a:cubicBezTo>
                  <a:cubicBezTo>
                    <a:pt x="471" y="892"/>
                    <a:pt x="470" y="892"/>
                    <a:pt x="470" y="892"/>
                  </a:cubicBezTo>
                  <a:cubicBezTo>
                    <a:pt x="470" y="893"/>
                    <a:pt x="471" y="893"/>
                    <a:pt x="471" y="893"/>
                  </a:cubicBezTo>
                  <a:cubicBezTo>
                    <a:pt x="471" y="893"/>
                    <a:pt x="471" y="894"/>
                    <a:pt x="471" y="894"/>
                  </a:cubicBezTo>
                  <a:cubicBezTo>
                    <a:pt x="471" y="894"/>
                    <a:pt x="471" y="894"/>
                    <a:pt x="471" y="895"/>
                  </a:cubicBezTo>
                  <a:cubicBezTo>
                    <a:pt x="471" y="895"/>
                    <a:pt x="471" y="895"/>
                    <a:pt x="471" y="895"/>
                  </a:cubicBezTo>
                  <a:cubicBezTo>
                    <a:pt x="472" y="895"/>
                    <a:pt x="472" y="894"/>
                    <a:pt x="472" y="894"/>
                  </a:cubicBezTo>
                  <a:cubicBezTo>
                    <a:pt x="472" y="895"/>
                    <a:pt x="472" y="894"/>
                    <a:pt x="472" y="894"/>
                  </a:cubicBezTo>
                  <a:cubicBezTo>
                    <a:pt x="472" y="894"/>
                    <a:pt x="472" y="894"/>
                    <a:pt x="472" y="894"/>
                  </a:cubicBezTo>
                  <a:cubicBezTo>
                    <a:pt x="473" y="894"/>
                    <a:pt x="473" y="895"/>
                    <a:pt x="473" y="895"/>
                  </a:cubicBezTo>
                  <a:cubicBezTo>
                    <a:pt x="474" y="895"/>
                    <a:pt x="474" y="895"/>
                    <a:pt x="474" y="895"/>
                  </a:cubicBezTo>
                  <a:cubicBezTo>
                    <a:pt x="474" y="895"/>
                    <a:pt x="474" y="895"/>
                    <a:pt x="474" y="895"/>
                  </a:cubicBezTo>
                  <a:cubicBezTo>
                    <a:pt x="474" y="895"/>
                    <a:pt x="474" y="895"/>
                    <a:pt x="474" y="895"/>
                  </a:cubicBezTo>
                  <a:cubicBezTo>
                    <a:pt x="474" y="895"/>
                    <a:pt x="474" y="895"/>
                    <a:pt x="475" y="895"/>
                  </a:cubicBezTo>
                  <a:cubicBezTo>
                    <a:pt x="475" y="895"/>
                    <a:pt x="475" y="895"/>
                    <a:pt x="475" y="895"/>
                  </a:cubicBezTo>
                  <a:cubicBezTo>
                    <a:pt x="475" y="895"/>
                    <a:pt x="476" y="895"/>
                    <a:pt x="476" y="895"/>
                  </a:cubicBezTo>
                  <a:cubicBezTo>
                    <a:pt x="476" y="894"/>
                    <a:pt x="476" y="894"/>
                    <a:pt x="476" y="894"/>
                  </a:cubicBezTo>
                  <a:cubicBezTo>
                    <a:pt x="476" y="894"/>
                    <a:pt x="476" y="894"/>
                    <a:pt x="476" y="894"/>
                  </a:cubicBezTo>
                  <a:cubicBezTo>
                    <a:pt x="477" y="893"/>
                    <a:pt x="478" y="892"/>
                    <a:pt x="479" y="891"/>
                  </a:cubicBezTo>
                  <a:cubicBezTo>
                    <a:pt x="479" y="891"/>
                    <a:pt x="480" y="891"/>
                    <a:pt x="480" y="891"/>
                  </a:cubicBezTo>
                  <a:cubicBezTo>
                    <a:pt x="482" y="888"/>
                    <a:pt x="482" y="888"/>
                    <a:pt x="482" y="888"/>
                  </a:cubicBezTo>
                  <a:cubicBezTo>
                    <a:pt x="484" y="887"/>
                    <a:pt x="484" y="885"/>
                    <a:pt x="482" y="884"/>
                  </a:cubicBezTo>
                  <a:cubicBezTo>
                    <a:pt x="481" y="882"/>
                    <a:pt x="479" y="882"/>
                    <a:pt x="478" y="884"/>
                  </a:cubicBezTo>
                  <a:close/>
                  <a:moveTo>
                    <a:pt x="1010" y="375"/>
                  </a:moveTo>
                  <a:cubicBezTo>
                    <a:pt x="1011" y="373"/>
                    <a:pt x="1011" y="371"/>
                    <a:pt x="1010" y="370"/>
                  </a:cubicBezTo>
                  <a:cubicBezTo>
                    <a:pt x="1009" y="369"/>
                    <a:pt x="1007" y="369"/>
                    <a:pt x="1005" y="370"/>
                  </a:cubicBezTo>
                  <a:cubicBezTo>
                    <a:pt x="850" y="526"/>
                    <a:pt x="850" y="526"/>
                    <a:pt x="850" y="526"/>
                  </a:cubicBezTo>
                  <a:cubicBezTo>
                    <a:pt x="849" y="527"/>
                    <a:pt x="849" y="529"/>
                    <a:pt x="850" y="530"/>
                  </a:cubicBezTo>
                  <a:cubicBezTo>
                    <a:pt x="851" y="531"/>
                    <a:pt x="851" y="531"/>
                    <a:pt x="852" y="531"/>
                  </a:cubicBezTo>
                  <a:cubicBezTo>
                    <a:pt x="853" y="531"/>
                    <a:pt x="854" y="531"/>
                    <a:pt x="854" y="530"/>
                  </a:cubicBezTo>
                  <a:lnTo>
                    <a:pt x="1010" y="375"/>
                  </a:lnTo>
                  <a:close/>
                  <a:moveTo>
                    <a:pt x="1340" y="43"/>
                  </a:moveTo>
                  <a:cubicBezTo>
                    <a:pt x="1340" y="43"/>
                    <a:pt x="1341" y="43"/>
                    <a:pt x="1342" y="43"/>
                  </a:cubicBezTo>
                  <a:cubicBezTo>
                    <a:pt x="1345" y="40"/>
                    <a:pt x="1345" y="40"/>
                    <a:pt x="1345" y="40"/>
                  </a:cubicBezTo>
                  <a:cubicBezTo>
                    <a:pt x="1346" y="39"/>
                    <a:pt x="1346" y="37"/>
                    <a:pt x="1345" y="35"/>
                  </a:cubicBezTo>
                  <a:cubicBezTo>
                    <a:pt x="1343" y="34"/>
                    <a:pt x="1341" y="34"/>
                    <a:pt x="1340" y="35"/>
                  </a:cubicBezTo>
                  <a:cubicBezTo>
                    <a:pt x="1337" y="38"/>
                    <a:pt x="1337" y="38"/>
                    <a:pt x="1337" y="38"/>
                  </a:cubicBezTo>
                  <a:cubicBezTo>
                    <a:pt x="1336" y="39"/>
                    <a:pt x="1336" y="41"/>
                    <a:pt x="1337" y="43"/>
                  </a:cubicBezTo>
                  <a:cubicBezTo>
                    <a:pt x="1338" y="43"/>
                    <a:pt x="1339" y="43"/>
                    <a:pt x="1340" y="43"/>
                  </a:cubicBezTo>
                  <a:close/>
                  <a:moveTo>
                    <a:pt x="1015" y="365"/>
                  </a:moveTo>
                  <a:cubicBezTo>
                    <a:pt x="1015" y="366"/>
                    <a:pt x="1016" y="366"/>
                    <a:pt x="1017" y="366"/>
                  </a:cubicBezTo>
                  <a:cubicBezTo>
                    <a:pt x="1018" y="366"/>
                    <a:pt x="1018" y="366"/>
                    <a:pt x="1019" y="365"/>
                  </a:cubicBezTo>
                  <a:cubicBezTo>
                    <a:pt x="1326" y="58"/>
                    <a:pt x="1326" y="58"/>
                    <a:pt x="1326" y="58"/>
                  </a:cubicBezTo>
                  <a:cubicBezTo>
                    <a:pt x="1328" y="56"/>
                    <a:pt x="1328" y="56"/>
                    <a:pt x="1328" y="56"/>
                  </a:cubicBezTo>
                  <a:cubicBezTo>
                    <a:pt x="1329" y="56"/>
                    <a:pt x="1329" y="55"/>
                    <a:pt x="1329" y="54"/>
                  </a:cubicBezTo>
                  <a:cubicBezTo>
                    <a:pt x="1329" y="53"/>
                    <a:pt x="1329" y="52"/>
                    <a:pt x="1328" y="52"/>
                  </a:cubicBezTo>
                  <a:cubicBezTo>
                    <a:pt x="1327" y="51"/>
                    <a:pt x="1326" y="51"/>
                    <a:pt x="1325" y="51"/>
                  </a:cubicBezTo>
                  <a:cubicBezTo>
                    <a:pt x="1325" y="51"/>
                    <a:pt x="1324" y="51"/>
                    <a:pt x="1324" y="52"/>
                  </a:cubicBezTo>
                  <a:cubicBezTo>
                    <a:pt x="1322" y="54"/>
                    <a:pt x="1322" y="54"/>
                    <a:pt x="1322" y="54"/>
                  </a:cubicBezTo>
                  <a:cubicBezTo>
                    <a:pt x="1322" y="54"/>
                    <a:pt x="1322" y="54"/>
                    <a:pt x="1322" y="54"/>
                  </a:cubicBezTo>
                  <a:cubicBezTo>
                    <a:pt x="1015" y="361"/>
                    <a:pt x="1015" y="361"/>
                    <a:pt x="1015" y="361"/>
                  </a:cubicBezTo>
                  <a:cubicBezTo>
                    <a:pt x="1013" y="362"/>
                    <a:pt x="1013" y="364"/>
                    <a:pt x="1015" y="365"/>
                  </a:cubicBezTo>
                  <a:close/>
                  <a:moveTo>
                    <a:pt x="1022" y="372"/>
                  </a:moveTo>
                  <a:cubicBezTo>
                    <a:pt x="1022" y="373"/>
                    <a:pt x="1023" y="373"/>
                    <a:pt x="1024" y="373"/>
                  </a:cubicBezTo>
                  <a:cubicBezTo>
                    <a:pt x="1025" y="373"/>
                    <a:pt x="1025" y="373"/>
                    <a:pt x="1026" y="372"/>
                  </a:cubicBezTo>
                  <a:cubicBezTo>
                    <a:pt x="1335" y="63"/>
                    <a:pt x="1335" y="63"/>
                    <a:pt x="1335" y="63"/>
                  </a:cubicBezTo>
                  <a:cubicBezTo>
                    <a:pt x="1337" y="62"/>
                    <a:pt x="1337" y="60"/>
                    <a:pt x="1335" y="59"/>
                  </a:cubicBezTo>
                  <a:cubicBezTo>
                    <a:pt x="1334" y="57"/>
                    <a:pt x="1332" y="57"/>
                    <a:pt x="1331" y="59"/>
                  </a:cubicBezTo>
                  <a:cubicBezTo>
                    <a:pt x="1022" y="368"/>
                    <a:pt x="1022" y="368"/>
                    <a:pt x="1022" y="368"/>
                  </a:cubicBezTo>
                  <a:cubicBezTo>
                    <a:pt x="1020" y="369"/>
                    <a:pt x="1020" y="371"/>
                    <a:pt x="1022" y="372"/>
                  </a:cubicBezTo>
                  <a:close/>
                  <a:moveTo>
                    <a:pt x="1349" y="48"/>
                  </a:moveTo>
                  <a:cubicBezTo>
                    <a:pt x="1349" y="48"/>
                    <a:pt x="1350" y="48"/>
                    <a:pt x="1351" y="48"/>
                  </a:cubicBezTo>
                  <a:cubicBezTo>
                    <a:pt x="1357" y="41"/>
                    <a:pt x="1357" y="41"/>
                    <a:pt x="1357" y="41"/>
                  </a:cubicBezTo>
                  <a:cubicBezTo>
                    <a:pt x="1358" y="40"/>
                    <a:pt x="1358" y="38"/>
                    <a:pt x="1357" y="37"/>
                  </a:cubicBezTo>
                  <a:cubicBezTo>
                    <a:pt x="1356" y="35"/>
                    <a:pt x="1354" y="35"/>
                    <a:pt x="1353" y="37"/>
                  </a:cubicBezTo>
                  <a:cubicBezTo>
                    <a:pt x="1346" y="43"/>
                    <a:pt x="1346" y="43"/>
                    <a:pt x="1346" y="43"/>
                  </a:cubicBezTo>
                  <a:cubicBezTo>
                    <a:pt x="1345" y="44"/>
                    <a:pt x="1345" y="46"/>
                    <a:pt x="1346" y="48"/>
                  </a:cubicBezTo>
                  <a:cubicBezTo>
                    <a:pt x="1347" y="48"/>
                    <a:pt x="1348" y="48"/>
                    <a:pt x="1349" y="48"/>
                  </a:cubicBezTo>
                  <a:close/>
                  <a:moveTo>
                    <a:pt x="1016" y="378"/>
                  </a:moveTo>
                  <a:cubicBezTo>
                    <a:pt x="1015" y="377"/>
                    <a:pt x="1013" y="377"/>
                    <a:pt x="1011" y="378"/>
                  </a:cubicBezTo>
                  <a:cubicBezTo>
                    <a:pt x="853" y="536"/>
                    <a:pt x="853" y="536"/>
                    <a:pt x="853" y="536"/>
                  </a:cubicBezTo>
                  <a:cubicBezTo>
                    <a:pt x="852" y="537"/>
                    <a:pt x="852" y="539"/>
                    <a:pt x="853" y="541"/>
                  </a:cubicBezTo>
                  <a:cubicBezTo>
                    <a:pt x="854" y="541"/>
                    <a:pt x="855" y="541"/>
                    <a:pt x="856" y="541"/>
                  </a:cubicBezTo>
                  <a:cubicBezTo>
                    <a:pt x="856" y="541"/>
                    <a:pt x="857" y="541"/>
                    <a:pt x="858" y="541"/>
                  </a:cubicBezTo>
                  <a:cubicBezTo>
                    <a:pt x="1016" y="383"/>
                    <a:pt x="1016" y="383"/>
                    <a:pt x="1016" y="383"/>
                  </a:cubicBezTo>
                  <a:cubicBezTo>
                    <a:pt x="1017" y="381"/>
                    <a:pt x="1017" y="379"/>
                    <a:pt x="1016" y="378"/>
                  </a:cubicBezTo>
                  <a:close/>
                  <a:moveTo>
                    <a:pt x="1017" y="395"/>
                  </a:moveTo>
                  <a:cubicBezTo>
                    <a:pt x="1019" y="394"/>
                    <a:pt x="1019" y="392"/>
                    <a:pt x="1017" y="391"/>
                  </a:cubicBezTo>
                  <a:cubicBezTo>
                    <a:pt x="1016" y="389"/>
                    <a:pt x="1014" y="389"/>
                    <a:pt x="1013" y="391"/>
                  </a:cubicBezTo>
                  <a:cubicBezTo>
                    <a:pt x="859" y="544"/>
                    <a:pt x="859" y="544"/>
                    <a:pt x="859" y="544"/>
                  </a:cubicBezTo>
                  <a:cubicBezTo>
                    <a:pt x="858" y="546"/>
                    <a:pt x="858" y="547"/>
                    <a:pt x="859" y="549"/>
                  </a:cubicBezTo>
                  <a:cubicBezTo>
                    <a:pt x="860" y="549"/>
                    <a:pt x="861" y="550"/>
                    <a:pt x="861" y="550"/>
                  </a:cubicBezTo>
                  <a:cubicBezTo>
                    <a:pt x="862" y="550"/>
                    <a:pt x="863" y="549"/>
                    <a:pt x="864" y="549"/>
                  </a:cubicBezTo>
                  <a:lnTo>
                    <a:pt x="1017" y="395"/>
                  </a:lnTo>
                  <a:close/>
                  <a:moveTo>
                    <a:pt x="1364" y="47"/>
                  </a:moveTo>
                  <a:cubicBezTo>
                    <a:pt x="1365" y="47"/>
                    <a:pt x="1365" y="47"/>
                    <a:pt x="1366" y="46"/>
                  </a:cubicBezTo>
                  <a:cubicBezTo>
                    <a:pt x="1369" y="43"/>
                    <a:pt x="1369" y="43"/>
                    <a:pt x="1369" y="43"/>
                  </a:cubicBezTo>
                  <a:cubicBezTo>
                    <a:pt x="1371" y="42"/>
                    <a:pt x="1371" y="40"/>
                    <a:pt x="1369" y="39"/>
                  </a:cubicBezTo>
                  <a:cubicBezTo>
                    <a:pt x="1368" y="37"/>
                    <a:pt x="1366" y="37"/>
                    <a:pt x="1365" y="39"/>
                  </a:cubicBezTo>
                  <a:cubicBezTo>
                    <a:pt x="1362" y="42"/>
                    <a:pt x="1362" y="42"/>
                    <a:pt x="1362" y="42"/>
                  </a:cubicBezTo>
                  <a:cubicBezTo>
                    <a:pt x="1360" y="43"/>
                    <a:pt x="1360" y="45"/>
                    <a:pt x="1362" y="46"/>
                  </a:cubicBezTo>
                  <a:cubicBezTo>
                    <a:pt x="1362" y="47"/>
                    <a:pt x="1363" y="47"/>
                    <a:pt x="1364" y="47"/>
                  </a:cubicBezTo>
                  <a:close/>
                  <a:moveTo>
                    <a:pt x="1345" y="63"/>
                  </a:moveTo>
                  <a:cubicBezTo>
                    <a:pt x="1344" y="62"/>
                    <a:pt x="1342" y="62"/>
                    <a:pt x="1341" y="63"/>
                  </a:cubicBezTo>
                  <a:cubicBezTo>
                    <a:pt x="1081" y="322"/>
                    <a:pt x="1081" y="322"/>
                    <a:pt x="1081" y="322"/>
                  </a:cubicBezTo>
                  <a:cubicBezTo>
                    <a:pt x="1080" y="324"/>
                    <a:pt x="1080" y="326"/>
                    <a:pt x="1081" y="327"/>
                  </a:cubicBezTo>
                  <a:cubicBezTo>
                    <a:pt x="1082" y="327"/>
                    <a:pt x="1082" y="328"/>
                    <a:pt x="1083" y="328"/>
                  </a:cubicBezTo>
                  <a:cubicBezTo>
                    <a:pt x="1084" y="328"/>
                    <a:pt x="1085" y="327"/>
                    <a:pt x="1085" y="327"/>
                  </a:cubicBezTo>
                  <a:cubicBezTo>
                    <a:pt x="1345" y="67"/>
                    <a:pt x="1345" y="67"/>
                    <a:pt x="1345" y="67"/>
                  </a:cubicBezTo>
                  <a:cubicBezTo>
                    <a:pt x="1346" y="66"/>
                    <a:pt x="1346" y="64"/>
                    <a:pt x="1345" y="63"/>
                  </a:cubicBezTo>
                  <a:close/>
                  <a:moveTo>
                    <a:pt x="1072" y="331"/>
                  </a:moveTo>
                  <a:cubicBezTo>
                    <a:pt x="1023" y="380"/>
                    <a:pt x="1023" y="380"/>
                    <a:pt x="1023" y="380"/>
                  </a:cubicBezTo>
                  <a:cubicBezTo>
                    <a:pt x="1022" y="382"/>
                    <a:pt x="1022" y="384"/>
                    <a:pt x="1023" y="385"/>
                  </a:cubicBezTo>
                  <a:cubicBezTo>
                    <a:pt x="1024" y="385"/>
                    <a:pt x="1025" y="386"/>
                    <a:pt x="1025" y="386"/>
                  </a:cubicBezTo>
                  <a:cubicBezTo>
                    <a:pt x="1026" y="386"/>
                    <a:pt x="1027" y="385"/>
                    <a:pt x="1028" y="385"/>
                  </a:cubicBezTo>
                  <a:cubicBezTo>
                    <a:pt x="1077" y="336"/>
                    <a:pt x="1077" y="336"/>
                    <a:pt x="1077" y="336"/>
                  </a:cubicBezTo>
                  <a:cubicBezTo>
                    <a:pt x="1078" y="334"/>
                    <a:pt x="1078" y="333"/>
                    <a:pt x="1077" y="331"/>
                  </a:cubicBezTo>
                  <a:cubicBezTo>
                    <a:pt x="1075" y="330"/>
                    <a:pt x="1073" y="330"/>
                    <a:pt x="1072" y="331"/>
                  </a:cubicBezTo>
                  <a:close/>
                  <a:moveTo>
                    <a:pt x="1367" y="51"/>
                  </a:moveTo>
                  <a:cubicBezTo>
                    <a:pt x="1365" y="52"/>
                    <a:pt x="1365" y="54"/>
                    <a:pt x="1367" y="55"/>
                  </a:cubicBezTo>
                  <a:cubicBezTo>
                    <a:pt x="1367" y="56"/>
                    <a:pt x="1368" y="56"/>
                    <a:pt x="1369" y="56"/>
                  </a:cubicBezTo>
                  <a:cubicBezTo>
                    <a:pt x="1369" y="56"/>
                    <a:pt x="1370" y="56"/>
                    <a:pt x="1371" y="55"/>
                  </a:cubicBezTo>
                  <a:cubicBezTo>
                    <a:pt x="1374" y="52"/>
                    <a:pt x="1374" y="52"/>
                    <a:pt x="1374" y="52"/>
                  </a:cubicBezTo>
                  <a:cubicBezTo>
                    <a:pt x="1375" y="51"/>
                    <a:pt x="1375" y="49"/>
                    <a:pt x="1374" y="48"/>
                  </a:cubicBezTo>
                  <a:cubicBezTo>
                    <a:pt x="1373" y="47"/>
                    <a:pt x="1371" y="47"/>
                    <a:pt x="1370" y="48"/>
                  </a:cubicBezTo>
                  <a:lnTo>
                    <a:pt x="1367" y="51"/>
                  </a:lnTo>
                  <a:close/>
                  <a:moveTo>
                    <a:pt x="1030" y="387"/>
                  </a:moveTo>
                  <a:cubicBezTo>
                    <a:pt x="1029" y="388"/>
                    <a:pt x="1029" y="390"/>
                    <a:pt x="1030" y="392"/>
                  </a:cubicBezTo>
                  <a:cubicBezTo>
                    <a:pt x="1031" y="392"/>
                    <a:pt x="1032" y="393"/>
                    <a:pt x="1033" y="393"/>
                  </a:cubicBezTo>
                  <a:cubicBezTo>
                    <a:pt x="1033" y="393"/>
                    <a:pt x="1034" y="392"/>
                    <a:pt x="1035" y="392"/>
                  </a:cubicBezTo>
                  <a:cubicBezTo>
                    <a:pt x="1083" y="344"/>
                    <a:pt x="1083" y="344"/>
                    <a:pt x="1083" y="344"/>
                  </a:cubicBezTo>
                  <a:cubicBezTo>
                    <a:pt x="1084" y="342"/>
                    <a:pt x="1084" y="341"/>
                    <a:pt x="1083" y="339"/>
                  </a:cubicBezTo>
                  <a:cubicBezTo>
                    <a:pt x="1081" y="338"/>
                    <a:pt x="1079" y="338"/>
                    <a:pt x="1078" y="339"/>
                  </a:cubicBezTo>
                  <a:lnTo>
                    <a:pt x="1030" y="387"/>
                  </a:lnTo>
                  <a:close/>
                  <a:moveTo>
                    <a:pt x="1019" y="399"/>
                  </a:moveTo>
                  <a:cubicBezTo>
                    <a:pt x="865" y="553"/>
                    <a:pt x="865" y="553"/>
                    <a:pt x="865" y="553"/>
                  </a:cubicBezTo>
                  <a:cubicBezTo>
                    <a:pt x="863" y="554"/>
                    <a:pt x="863" y="556"/>
                    <a:pt x="865" y="557"/>
                  </a:cubicBezTo>
                  <a:cubicBezTo>
                    <a:pt x="865" y="558"/>
                    <a:pt x="866" y="558"/>
                    <a:pt x="867" y="558"/>
                  </a:cubicBezTo>
                  <a:cubicBezTo>
                    <a:pt x="867" y="558"/>
                    <a:pt x="868" y="558"/>
                    <a:pt x="869" y="557"/>
                  </a:cubicBezTo>
                  <a:cubicBezTo>
                    <a:pt x="1023" y="403"/>
                    <a:pt x="1023" y="403"/>
                    <a:pt x="1023" y="403"/>
                  </a:cubicBezTo>
                  <a:cubicBezTo>
                    <a:pt x="1024" y="402"/>
                    <a:pt x="1024" y="400"/>
                    <a:pt x="1023" y="399"/>
                  </a:cubicBezTo>
                  <a:cubicBezTo>
                    <a:pt x="1022" y="398"/>
                    <a:pt x="1020" y="398"/>
                    <a:pt x="1019" y="399"/>
                  </a:cubicBezTo>
                  <a:close/>
                  <a:moveTo>
                    <a:pt x="1356" y="62"/>
                  </a:moveTo>
                  <a:cubicBezTo>
                    <a:pt x="1087" y="331"/>
                    <a:pt x="1087" y="331"/>
                    <a:pt x="1087" y="331"/>
                  </a:cubicBezTo>
                  <a:cubicBezTo>
                    <a:pt x="1085" y="332"/>
                    <a:pt x="1085" y="334"/>
                    <a:pt x="1087" y="335"/>
                  </a:cubicBezTo>
                  <a:cubicBezTo>
                    <a:pt x="1087" y="336"/>
                    <a:pt x="1088" y="336"/>
                    <a:pt x="1089" y="336"/>
                  </a:cubicBezTo>
                  <a:cubicBezTo>
                    <a:pt x="1090" y="336"/>
                    <a:pt x="1090" y="336"/>
                    <a:pt x="1091" y="335"/>
                  </a:cubicBezTo>
                  <a:cubicBezTo>
                    <a:pt x="1360" y="66"/>
                    <a:pt x="1360" y="66"/>
                    <a:pt x="1360" y="66"/>
                  </a:cubicBezTo>
                  <a:cubicBezTo>
                    <a:pt x="1361" y="65"/>
                    <a:pt x="1361" y="63"/>
                    <a:pt x="1360" y="62"/>
                  </a:cubicBezTo>
                  <a:cubicBezTo>
                    <a:pt x="1359" y="60"/>
                    <a:pt x="1357" y="60"/>
                    <a:pt x="1356" y="62"/>
                  </a:cubicBezTo>
                  <a:close/>
                  <a:moveTo>
                    <a:pt x="1378" y="47"/>
                  </a:moveTo>
                  <a:cubicBezTo>
                    <a:pt x="1379" y="47"/>
                    <a:pt x="1379" y="47"/>
                    <a:pt x="1380" y="46"/>
                  </a:cubicBezTo>
                  <a:cubicBezTo>
                    <a:pt x="1382" y="44"/>
                    <a:pt x="1382" y="44"/>
                    <a:pt x="1382" y="44"/>
                  </a:cubicBezTo>
                  <a:cubicBezTo>
                    <a:pt x="1383" y="43"/>
                    <a:pt x="1383" y="41"/>
                    <a:pt x="1382" y="40"/>
                  </a:cubicBezTo>
                  <a:cubicBezTo>
                    <a:pt x="1381" y="39"/>
                    <a:pt x="1379" y="39"/>
                    <a:pt x="1377" y="40"/>
                  </a:cubicBezTo>
                  <a:cubicBezTo>
                    <a:pt x="1376" y="42"/>
                    <a:pt x="1376" y="42"/>
                    <a:pt x="1376" y="42"/>
                  </a:cubicBezTo>
                  <a:cubicBezTo>
                    <a:pt x="1374" y="43"/>
                    <a:pt x="1374" y="45"/>
                    <a:pt x="1376" y="46"/>
                  </a:cubicBezTo>
                  <a:cubicBezTo>
                    <a:pt x="1376" y="47"/>
                    <a:pt x="1377" y="47"/>
                    <a:pt x="1378" y="47"/>
                  </a:cubicBezTo>
                  <a:close/>
                  <a:moveTo>
                    <a:pt x="1371" y="61"/>
                  </a:moveTo>
                  <a:cubicBezTo>
                    <a:pt x="1093" y="339"/>
                    <a:pt x="1093" y="339"/>
                    <a:pt x="1093" y="339"/>
                  </a:cubicBezTo>
                  <a:cubicBezTo>
                    <a:pt x="1092" y="340"/>
                    <a:pt x="1092" y="342"/>
                    <a:pt x="1093" y="343"/>
                  </a:cubicBezTo>
                  <a:cubicBezTo>
                    <a:pt x="1094" y="344"/>
                    <a:pt x="1094" y="344"/>
                    <a:pt x="1095" y="344"/>
                  </a:cubicBezTo>
                  <a:cubicBezTo>
                    <a:pt x="1096" y="344"/>
                    <a:pt x="1097" y="344"/>
                    <a:pt x="1097" y="343"/>
                  </a:cubicBezTo>
                  <a:cubicBezTo>
                    <a:pt x="1375" y="65"/>
                    <a:pt x="1375" y="65"/>
                    <a:pt x="1375" y="65"/>
                  </a:cubicBezTo>
                  <a:cubicBezTo>
                    <a:pt x="1385" y="55"/>
                    <a:pt x="1385" y="55"/>
                    <a:pt x="1385" y="55"/>
                  </a:cubicBezTo>
                  <a:cubicBezTo>
                    <a:pt x="1386" y="55"/>
                    <a:pt x="1386" y="54"/>
                    <a:pt x="1386" y="53"/>
                  </a:cubicBezTo>
                  <a:cubicBezTo>
                    <a:pt x="1386" y="52"/>
                    <a:pt x="1386" y="52"/>
                    <a:pt x="1385" y="51"/>
                  </a:cubicBezTo>
                  <a:cubicBezTo>
                    <a:pt x="1384" y="50"/>
                    <a:pt x="1384" y="50"/>
                    <a:pt x="1383" y="50"/>
                  </a:cubicBezTo>
                  <a:cubicBezTo>
                    <a:pt x="1382" y="50"/>
                    <a:pt x="1381" y="50"/>
                    <a:pt x="1381" y="51"/>
                  </a:cubicBezTo>
                  <a:lnTo>
                    <a:pt x="1371" y="61"/>
                  </a:lnTo>
                  <a:close/>
                  <a:moveTo>
                    <a:pt x="1390" y="49"/>
                  </a:moveTo>
                  <a:cubicBezTo>
                    <a:pt x="1390" y="49"/>
                    <a:pt x="1391" y="49"/>
                    <a:pt x="1392" y="48"/>
                  </a:cubicBezTo>
                  <a:cubicBezTo>
                    <a:pt x="1394" y="46"/>
                    <a:pt x="1394" y="46"/>
                    <a:pt x="1394" y="46"/>
                  </a:cubicBezTo>
                  <a:cubicBezTo>
                    <a:pt x="1396" y="45"/>
                    <a:pt x="1396" y="43"/>
                    <a:pt x="1394" y="42"/>
                  </a:cubicBezTo>
                  <a:cubicBezTo>
                    <a:pt x="1393" y="40"/>
                    <a:pt x="1391" y="40"/>
                    <a:pt x="1390" y="42"/>
                  </a:cubicBezTo>
                  <a:cubicBezTo>
                    <a:pt x="1388" y="44"/>
                    <a:pt x="1388" y="44"/>
                    <a:pt x="1388" y="44"/>
                  </a:cubicBezTo>
                  <a:cubicBezTo>
                    <a:pt x="1386" y="45"/>
                    <a:pt x="1386" y="47"/>
                    <a:pt x="1388" y="48"/>
                  </a:cubicBezTo>
                  <a:cubicBezTo>
                    <a:pt x="1388" y="49"/>
                    <a:pt x="1389" y="49"/>
                    <a:pt x="1390" y="49"/>
                  </a:cubicBezTo>
                  <a:close/>
                  <a:moveTo>
                    <a:pt x="1086" y="346"/>
                  </a:moveTo>
                  <a:cubicBezTo>
                    <a:pt x="1084" y="347"/>
                    <a:pt x="1084" y="347"/>
                    <a:pt x="1084" y="347"/>
                  </a:cubicBezTo>
                  <a:cubicBezTo>
                    <a:pt x="1084" y="347"/>
                    <a:pt x="1084" y="347"/>
                    <a:pt x="1084" y="348"/>
                  </a:cubicBezTo>
                  <a:cubicBezTo>
                    <a:pt x="1084" y="348"/>
                    <a:pt x="1084" y="348"/>
                    <a:pt x="1083" y="348"/>
                  </a:cubicBezTo>
                  <a:cubicBezTo>
                    <a:pt x="1036" y="396"/>
                    <a:pt x="1036" y="396"/>
                    <a:pt x="1036" y="396"/>
                  </a:cubicBezTo>
                  <a:cubicBezTo>
                    <a:pt x="1034" y="397"/>
                    <a:pt x="1034" y="399"/>
                    <a:pt x="1036" y="400"/>
                  </a:cubicBezTo>
                  <a:cubicBezTo>
                    <a:pt x="1036" y="401"/>
                    <a:pt x="1037" y="401"/>
                    <a:pt x="1038" y="401"/>
                  </a:cubicBezTo>
                  <a:cubicBezTo>
                    <a:pt x="1039" y="401"/>
                    <a:pt x="1039" y="401"/>
                    <a:pt x="1040" y="400"/>
                  </a:cubicBezTo>
                  <a:cubicBezTo>
                    <a:pt x="1088" y="352"/>
                    <a:pt x="1088" y="352"/>
                    <a:pt x="1088" y="352"/>
                  </a:cubicBezTo>
                  <a:cubicBezTo>
                    <a:pt x="1088" y="352"/>
                    <a:pt x="1088" y="352"/>
                    <a:pt x="1088" y="352"/>
                  </a:cubicBezTo>
                  <a:cubicBezTo>
                    <a:pt x="1088" y="352"/>
                    <a:pt x="1089" y="352"/>
                    <a:pt x="1089" y="351"/>
                  </a:cubicBezTo>
                  <a:cubicBezTo>
                    <a:pt x="1090" y="350"/>
                    <a:pt x="1090" y="350"/>
                    <a:pt x="1090" y="350"/>
                  </a:cubicBezTo>
                  <a:cubicBezTo>
                    <a:pt x="1091" y="349"/>
                    <a:pt x="1091" y="347"/>
                    <a:pt x="1090" y="346"/>
                  </a:cubicBezTo>
                  <a:cubicBezTo>
                    <a:pt x="1089" y="345"/>
                    <a:pt x="1087" y="345"/>
                    <a:pt x="1086" y="346"/>
                  </a:cubicBezTo>
                  <a:close/>
                  <a:moveTo>
                    <a:pt x="1029" y="407"/>
                  </a:moveTo>
                  <a:cubicBezTo>
                    <a:pt x="1027" y="406"/>
                    <a:pt x="1025" y="406"/>
                    <a:pt x="1024" y="407"/>
                  </a:cubicBezTo>
                  <a:cubicBezTo>
                    <a:pt x="868" y="564"/>
                    <a:pt x="868" y="564"/>
                    <a:pt x="868" y="564"/>
                  </a:cubicBezTo>
                  <a:cubicBezTo>
                    <a:pt x="866" y="565"/>
                    <a:pt x="866" y="567"/>
                    <a:pt x="868" y="568"/>
                  </a:cubicBezTo>
                  <a:cubicBezTo>
                    <a:pt x="868" y="569"/>
                    <a:pt x="869" y="569"/>
                    <a:pt x="870" y="569"/>
                  </a:cubicBezTo>
                  <a:cubicBezTo>
                    <a:pt x="871" y="569"/>
                    <a:pt x="871" y="569"/>
                    <a:pt x="872" y="568"/>
                  </a:cubicBezTo>
                  <a:cubicBezTo>
                    <a:pt x="1029" y="412"/>
                    <a:pt x="1029" y="412"/>
                    <a:pt x="1029" y="412"/>
                  </a:cubicBezTo>
                  <a:cubicBezTo>
                    <a:pt x="1030" y="411"/>
                    <a:pt x="1030" y="409"/>
                    <a:pt x="1029" y="407"/>
                  </a:cubicBezTo>
                  <a:close/>
                  <a:moveTo>
                    <a:pt x="1093" y="353"/>
                  </a:moveTo>
                  <a:cubicBezTo>
                    <a:pt x="1090" y="356"/>
                    <a:pt x="1090" y="356"/>
                    <a:pt x="1090" y="356"/>
                  </a:cubicBezTo>
                  <a:cubicBezTo>
                    <a:pt x="1089" y="356"/>
                    <a:pt x="1089" y="356"/>
                    <a:pt x="1089" y="357"/>
                  </a:cubicBezTo>
                  <a:cubicBezTo>
                    <a:pt x="1089" y="357"/>
                    <a:pt x="1089" y="357"/>
                    <a:pt x="1089" y="357"/>
                  </a:cubicBezTo>
                  <a:cubicBezTo>
                    <a:pt x="1041" y="404"/>
                    <a:pt x="1041" y="404"/>
                    <a:pt x="1041" y="404"/>
                  </a:cubicBezTo>
                  <a:cubicBezTo>
                    <a:pt x="1040" y="405"/>
                    <a:pt x="1040" y="407"/>
                    <a:pt x="1041" y="408"/>
                  </a:cubicBezTo>
                  <a:cubicBezTo>
                    <a:pt x="1042" y="409"/>
                    <a:pt x="1043" y="409"/>
                    <a:pt x="1044" y="409"/>
                  </a:cubicBezTo>
                  <a:cubicBezTo>
                    <a:pt x="1044" y="409"/>
                    <a:pt x="1045" y="409"/>
                    <a:pt x="1046" y="408"/>
                  </a:cubicBezTo>
                  <a:cubicBezTo>
                    <a:pt x="1093" y="361"/>
                    <a:pt x="1093" y="361"/>
                    <a:pt x="1093" y="361"/>
                  </a:cubicBezTo>
                  <a:cubicBezTo>
                    <a:pt x="1093" y="361"/>
                    <a:pt x="1093" y="361"/>
                    <a:pt x="1093" y="361"/>
                  </a:cubicBezTo>
                  <a:cubicBezTo>
                    <a:pt x="1094" y="361"/>
                    <a:pt x="1094" y="361"/>
                    <a:pt x="1094" y="360"/>
                  </a:cubicBezTo>
                  <a:cubicBezTo>
                    <a:pt x="1097" y="357"/>
                    <a:pt x="1097" y="357"/>
                    <a:pt x="1097" y="357"/>
                  </a:cubicBezTo>
                  <a:cubicBezTo>
                    <a:pt x="1098" y="356"/>
                    <a:pt x="1098" y="354"/>
                    <a:pt x="1097" y="353"/>
                  </a:cubicBezTo>
                  <a:cubicBezTo>
                    <a:pt x="1096" y="351"/>
                    <a:pt x="1094" y="351"/>
                    <a:pt x="1093" y="353"/>
                  </a:cubicBezTo>
                  <a:close/>
                  <a:moveTo>
                    <a:pt x="1391" y="55"/>
                  </a:moveTo>
                  <a:cubicBezTo>
                    <a:pt x="1102" y="343"/>
                    <a:pt x="1102" y="343"/>
                    <a:pt x="1102" y="343"/>
                  </a:cubicBezTo>
                  <a:cubicBezTo>
                    <a:pt x="1101" y="344"/>
                    <a:pt x="1101" y="346"/>
                    <a:pt x="1102" y="348"/>
                  </a:cubicBezTo>
                  <a:cubicBezTo>
                    <a:pt x="1103" y="348"/>
                    <a:pt x="1104" y="349"/>
                    <a:pt x="1104" y="349"/>
                  </a:cubicBezTo>
                  <a:cubicBezTo>
                    <a:pt x="1105" y="349"/>
                    <a:pt x="1106" y="348"/>
                    <a:pt x="1107" y="348"/>
                  </a:cubicBezTo>
                  <a:cubicBezTo>
                    <a:pt x="1395" y="59"/>
                    <a:pt x="1395" y="59"/>
                    <a:pt x="1395" y="59"/>
                  </a:cubicBezTo>
                  <a:cubicBezTo>
                    <a:pt x="1396" y="58"/>
                    <a:pt x="1396" y="56"/>
                    <a:pt x="1395" y="55"/>
                  </a:cubicBezTo>
                  <a:cubicBezTo>
                    <a:pt x="1394" y="54"/>
                    <a:pt x="1392" y="54"/>
                    <a:pt x="1391" y="55"/>
                  </a:cubicBezTo>
                  <a:close/>
                  <a:moveTo>
                    <a:pt x="874" y="579"/>
                  </a:moveTo>
                  <a:cubicBezTo>
                    <a:pt x="875" y="579"/>
                    <a:pt x="876" y="578"/>
                    <a:pt x="876" y="578"/>
                  </a:cubicBezTo>
                  <a:cubicBezTo>
                    <a:pt x="1032" y="423"/>
                    <a:pt x="1032" y="423"/>
                    <a:pt x="1032" y="423"/>
                  </a:cubicBezTo>
                  <a:cubicBezTo>
                    <a:pt x="1033" y="421"/>
                    <a:pt x="1033" y="419"/>
                    <a:pt x="1032" y="418"/>
                  </a:cubicBezTo>
                  <a:cubicBezTo>
                    <a:pt x="1030" y="417"/>
                    <a:pt x="1029" y="417"/>
                    <a:pt x="1027" y="418"/>
                  </a:cubicBezTo>
                  <a:cubicBezTo>
                    <a:pt x="872" y="573"/>
                    <a:pt x="872" y="573"/>
                    <a:pt x="872" y="573"/>
                  </a:cubicBezTo>
                  <a:cubicBezTo>
                    <a:pt x="871" y="575"/>
                    <a:pt x="871" y="577"/>
                    <a:pt x="872" y="578"/>
                  </a:cubicBezTo>
                  <a:cubicBezTo>
                    <a:pt x="873" y="578"/>
                    <a:pt x="874" y="579"/>
                    <a:pt x="874" y="579"/>
                  </a:cubicBezTo>
                  <a:close/>
                  <a:moveTo>
                    <a:pt x="1052" y="416"/>
                  </a:moveTo>
                  <a:cubicBezTo>
                    <a:pt x="1102" y="367"/>
                    <a:pt x="1102" y="367"/>
                    <a:pt x="1102" y="367"/>
                  </a:cubicBezTo>
                  <a:cubicBezTo>
                    <a:pt x="1103" y="365"/>
                    <a:pt x="1103" y="364"/>
                    <a:pt x="1102" y="362"/>
                  </a:cubicBezTo>
                  <a:cubicBezTo>
                    <a:pt x="1100" y="361"/>
                    <a:pt x="1098" y="361"/>
                    <a:pt x="1097" y="362"/>
                  </a:cubicBezTo>
                  <a:cubicBezTo>
                    <a:pt x="1047" y="412"/>
                    <a:pt x="1047" y="412"/>
                    <a:pt x="1047" y="412"/>
                  </a:cubicBezTo>
                  <a:cubicBezTo>
                    <a:pt x="1046" y="413"/>
                    <a:pt x="1046" y="415"/>
                    <a:pt x="1047" y="416"/>
                  </a:cubicBezTo>
                  <a:cubicBezTo>
                    <a:pt x="1048" y="417"/>
                    <a:pt x="1049" y="417"/>
                    <a:pt x="1050" y="417"/>
                  </a:cubicBezTo>
                  <a:cubicBezTo>
                    <a:pt x="1050" y="417"/>
                    <a:pt x="1051" y="417"/>
                    <a:pt x="1052" y="416"/>
                  </a:cubicBezTo>
                  <a:close/>
                  <a:moveTo>
                    <a:pt x="1118" y="342"/>
                  </a:moveTo>
                  <a:cubicBezTo>
                    <a:pt x="1118" y="342"/>
                    <a:pt x="1117" y="342"/>
                    <a:pt x="1117" y="342"/>
                  </a:cubicBezTo>
                  <a:cubicBezTo>
                    <a:pt x="1114" y="345"/>
                    <a:pt x="1114" y="345"/>
                    <a:pt x="1114" y="345"/>
                  </a:cubicBezTo>
                  <a:cubicBezTo>
                    <a:pt x="1113" y="346"/>
                    <a:pt x="1113" y="348"/>
                    <a:pt x="1114" y="350"/>
                  </a:cubicBezTo>
                  <a:cubicBezTo>
                    <a:pt x="1115" y="350"/>
                    <a:pt x="1116" y="350"/>
                    <a:pt x="1117" y="350"/>
                  </a:cubicBezTo>
                  <a:cubicBezTo>
                    <a:pt x="1117" y="350"/>
                    <a:pt x="1118" y="350"/>
                    <a:pt x="1119" y="350"/>
                  </a:cubicBezTo>
                  <a:cubicBezTo>
                    <a:pt x="1122" y="347"/>
                    <a:pt x="1122" y="347"/>
                    <a:pt x="1122" y="347"/>
                  </a:cubicBezTo>
                  <a:cubicBezTo>
                    <a:pt x="1122" y="346"/>
                    <a:pt x="1122" y="346"/>
                    <a:pt x="1122" y="346"/>
                  </a:cubicBezTo>
                  <a:cubicBezTo>
                    <a:pt x="1122" y="346"/>
                    <a:pt x="1123" y="346"/>
                    <a:pt x="1123" y="345"/>
                  </a:cubicBezTo>
                  <a:cubicBezTo>
                    <a:pt x="1407" y="61"/>
                    <a:pt x="1407" y="61"/>
                    <a:pt x="1407" y="61"/>
                  </a:cubicBezTo>
                  <a:cubicBezTo>
                    <a:pt x="1408" y="60"/>
                    <a:pt x="1408" y="58"/>
                    <a:pt x="1407" y="57"/>
                  </a:cubicBezTo>
                  <a:cubicBezTo>
                    <a:pt x="1406" y="55"/>
                    <a:pt x="1404" y="55"/>
                    <a:pt x="1403" y="57"/>
                  </a:cubicBezTo>
                  <a:cubicBezTo>
                    <a:pt x="1118" y="341"/>
                    <a:pt x="1118" y="341"/>
                    <a:pt x="1118" y="341"/>
                  </a:cubicBezTo>
                  <a:cubicBezTo>
                    <a:pt x="1118" y="341"/>
                    <a:pt x="1118" y="342"/>
                    <a:pt x="1118" y="342"/>
                  </a:cubicBezTo>
                  <a:close/>
                  <a:moveTo>
                    <a:pt x="875" y="592"/>
                  </a:moveTo>
                  <a:cubicBezTo>
                    <a:pt x="876" y="592"/>
                    <a:pt x="877" y="591"/>
                    <a:pt x="877" y="591"/>
                  </a:cubicBezTo>
                  <a:cubicBezTo>
                    <a:pt x="1040" y="428"/>
                    <a:pt x="1040" y="428"/>
                    <a:pt x="1040" y="428"/>
                  </a:cubicBezTo>
                  <a:cubicBezTo>
                    <a:pt x="1041" y="427"/>
                    <a:pt x="1041" y="425"/>
                    <a:pt x="1040" y="424"/>
                  </a:cubicBezTo>
                  <a:cubicBezTo>
                    <a:pt x="1039" y="423"/>
                    <a:pt x="1037" y="423"/>
                    <a:pt x="1035" y="424"/>
                  </a:cubicBezTo>
                  <a:cubicBezTo>
                    <a:pt x="873" y="586"/>
                    <a:pt x="873" y="586"/>
                    <a:pt x="873" y="586"/>
                  </a:cubicBezTo>
                  <a:cubicBezTo>
                    <a:pt x="872" y="588"/>
                    <a:pt x="872" y="590"/>
                    <a:pt x="873" y="591"/>
                  </a:cubicBezTo>
                  <a:cubicBezTo>
                    <a:pt x="874" y="591"/>
                    <a:pt x="875" y="592"/>
                    <a:pt x="875" y="592"/>
                  </a:cubicBezTo>
                  <a:close/>
                  <a:moveTo>
                    <a:pt x="1124" y="352"/>
                  </a:moveTo>
                  <a:cubicBezTo>
                    <a:pt x="1123" y="352"/>
                    <a:pt x="1121" y="352"/>
                    <a:pt x="1121" y="353"/>
                  </a:cubicBezTo>
                  <a:cubicBezTo>
                    <a:pt x="1048" y="425"/>
                    <a:pt x="1048" y="425"/>
                    <a:pt x="1048" y="425"/>
                  </a:cubicBezTo>
                  <a:cubicBezTo>
                    <a:pt x="1047" y="426"/>
                    <a:pt x="1047" y="428"/>
                    <a:pt x="1048" y="429"/>
                  </a:cubicBezTo>
                  <a:cubicBezTo>
                    <a:pt x="1049" y="430"/>
                    <a:pt x="1050" y="430"/>
                    <a:pt x="1051" y="430"/>
                  </a:cubicBezTo>
                  <a:cubicBezTo>
                    <a:pt x="1051" y="430"/>
                    <a:pt x="1052" y="430"/>
                    <a:pt x="1053" y="429"/>
                  </a:cubicBezTo>
                  <a:cubicBezTo>
                    <a:pt x="1125" y="357"/>
                    <a:pt x="1125" y="357"/>
                    <a:pt x="1125" y="357"/>
                  </a:cubicBezTo>
                  <a:cubicBezTo>
                    <a:pt x="1126" y="356"/>
                    <a:pt x="1126" y="355"/>
                    <a:pt x="1126" y="354"/>
                  </a:cubicBezTo>
                  <a:cubicBezTo>
                    <a:pt x="1126" y="354"/>
                    <a:pt x="1126" y="354"/>
                    <a:pt x="1127" y="354"/>
                  </a:cubicBezTo>
                  <a:cubicBezTo>
                    <a:pt x="1127" y="354"/>
                    <a:pt x="1128" y="354"/>
                    <a:pt x="1129" y="353"/>
                  </a:cubicBezTo>
                  <a:cubicBezTo>
                    <a:pt x="1421" y="62"/>
                    <a:pt x="1421" y="62"/>
                    <a:pt x="1421" y="62"/>
                  </a:cubicBezTo>
                  <a:cubicBezTo>
                    <a:pt x="1422" y="60"/>
                    <a:pt x="1422" y="58"/>
                    <a:pt x="1421" y="57"/>
                  </a:cubicBezTo>
                  <a:cubicBezTo>
                    <a:pt x="1419" y="56"/>
                    <a:pt x="1417" y="56"/>
                    <a:pt x="1416" y="57"/>
                  </a:cubicBezTo>
                  <a:cubicBezTo>
                    <a:pt x="1124" y="349"/>
                    <a:pt x="1124" y="349"/>
                    <a:pt x="1124" y="349"/>
                  </a:cubicBezTo>
                  <a:cubicBezTo>
                    <a:pt x="1124" y="350"/>
                    <a:pt x="1123" y="351"/>
                    <a:pt x="1124" y="352"/>
                  </a:cubicBezTo>
                  <a:close/>
                  <a:moveTo>
                    <a:pt x="879" y="602"/>
                  </a:moveTo>
                  <a:cubicBezTo>
                    <a:pt x="880" y="602"/>
                    <a:pt x="881" y="602"/>
                    <a:pt x="881" y="601"/>
                  </a:cubicBezTo>
                  <a:cubicBezTo>
                    <a:pt x="1048" y="434"/>
                    <a:pt x="1048" y="434"/>
                    <a:pt x="1048" y="434"/>
                  </a:cubicBezTo>
                  <a:cubicBezTo>
                    <a:pt x="1049" y="433"/>
                    <a:pt x="1049" y="431"/>
                    <a:pt x="1048" y="430"/>
                  </a:cubicBezTo>
                  <a:cubicBezTo>
                    <a:pt x="1047" y="429"/>
                    <a:pt x="1045" y="429"/>
                    <a:pt x="1044" y="430"/>
                  </a:cubicBezTo>
                  <a:cubicBezTo>
                    <a:pt x="877" y="597"/>
                    <a:pt x="877" y="597"/>
                    <a:pt x="877" y="597"/>
                  </a:cubicBezTo>
                  <a:cubicBezTo>
                    <a:pt x="876" y="598"/>
                    <a:pt x="876" y="600"/>
                    <a:pt x="877" y="601"/>
                  </a:cubicBezTo>
                  <a:cubicBezTo>
                    <a:pt x="878" y="602"/>
                    <a:pt x="878" y="602"/>
                    <a:pt x="879" y="602"/>
                  </a:cubicBezTo>
                  <a:close/>
                  <a:moveTo>
                    <a:pt x="869" y="626"/>
                  </a:moveTo>
                  <a:cubicBezTo>
                    <a:pt x="870" y="626"/>
                    <a:pt x="871" y="626"/>
                    <a:pt x="871" y="625"/>
                  </a:cubicBezTo>
                  <a:cubicBezTo>
                    <a:pt x="1054" y="442"/>
                    <a:pt x="1054" y="442"/>
                    <a:pt x="1054" y="442"/>
                  </a:cubicBezTo>
                  <a:cubicBezTo>
                    <a:pt x="1054" y="442"/>
                    <a:pt x="1054" y="442"/>
                    <a:pt x="1054" y="441"/>
                  </a:cubicBezTo>
                  <a:cubicBezTo>
                    <a:pt x="1055" y="441"/>
                    <a:pt x="1055" y="441"/>
                    <a:pt x="1055" y="441"/>
                  </a:cubicBezTo>
                  <a:cubicBezTo>
                    <a:pt x="1130" y="367"/>
                    <a:pt x="1130" y="367"/>
                    <a:pt x="1130" y="367"/>
                  </a:cubicBezTo>
                  <a:cubicBezTo>
                    <a:pt x="1131" y="365"/>
                    <a:pt x="1131" y="364"/>
                    <a:pt x="1130" y="362"/>
                  </a:cubicBezTo>
                  <a:cubicBezTo>
                    <a:pt x="1128" y="361"/>
                    <a:pt x="1126" y="361"/>
                    <a:pt x="1125" y="362"/>
                  </a:cubicBezTo>
                  <a:cubicBezTo>
                    <a:pt x="1051" y="437"/>
                    <a:pt x="1051" y="437"/>
                    <a:pt x="1051" y="437"/>
                  </a:cubicBezTo>
                  <a:cubicBezTo>
                    <a:pt x="1051" y="437"/>
                    <a:pt x="1051" y="437"/>
                    <a:pt x="1050" y="437"/>
                  </a:cubicBezTo>
                  <a:cubicBezTo>
                    <a:pt x="1050" y="438"/>
                    <a:pt x="1050" y="438"/>
                    <a:pt x="1050" y="438"/>
                  </a:cubicBezTo>
                  <a:cubicBezTo>
                    <a:pt x="867" y="621"/>
                    <a:pt x="867" y="621"/>
                    <a:pt x="867" y="621"/>
                  </a:cubicBezTo>
                  <a:cubicBezTo>
                    <a:pt x="866" y="622"/>
                    <a:pt x="866" y="624"/>
                    <a:pt x="867" y="625"/>
                  </a:cubicBezTo>
                  <a:cubicBezTo>
                    <a:pt x="868" y="626"/>
                    <a:pt x="868" y="626"/>
                    <a:pt x="869" y="626"/>
                  </a:cubicBezTo>
                  <a:close/>
                  <a:moveTo>
                    <a:pt x="1134" y="357"/>
                  </a:moveTo>
                  <a:cubicBezTo>
                    <a:pt x="1135" y="358"/>
                    <a:pt x="1136" y="358"/>
                    <a:pt x="1137" y="358"/>
                  </a:cubicBezTo>
                  <a:cubicBezTo>
                    <a:pt x="1137" y="358"/>
                    <a:pt x="1138" y="358"/>
                    <a:pt x="1139" y="357"/>
                  </a:cubicBezTo>
                  <a:cubicBezTo>
                    <a:pt x="1430" y="66"/>
                    <a:pt x="1430" y="66"/>
                    <a:pt x="1430" y="66"/>
                  </a:cubicBezTo>
                  <a:cubicBezTo>
                    <a:pt x="1432" y="65"/>
                    <a:pt x="1432" y="63"/>
                    <a:pt x="1430" y="61"/>
                  </a:cubicBezTo>
                  <a:cubicBezTo>
                    <a:pt x="1429" y="60"/>
                    <a:pt x="1427" y="60"/>
                    <a:pt x="1426" y="61"/>
                  </a:cubicBezTo>
                  <a:cubicBezTo>
                    <a:pt x="1134" y="353"/>
                    <a:pt x="1134" y="353"/>
                    <a:pt x="1134" y="353"/>
                  </a:cubicBezTo>
                  <a:cubicBezTo>
                    <a:pt x="1133" y="354"/>
                    <a:pt x="1133" y="356"/>
                    <a:pt x="1134" y="357"/>
                  </a:cubicBezTo>
                  <a:close/>
                  <a:moveTo>
                    <a:pt x="1441" y="64"/>
                  </a:moveTo>
                  <a:cubicBezTo>
                    <a:pt x="1440" y="63"/>
                    <a:pt x="1438" y="63"/>
                    <a:pt x="1437" y="64"/>
                  </a:cubicBezTo>
                  <a:cubicBezTo>
                    <a:pt x="1146" y="355"/>
                    <a:pt x="1146" y="355"/>
                    <a:pt x="1146" y="355"/>
                  </a:cubicBezTo>
                  <a:cubicBezTo>
                    <a:pt x="1145" y="356"/>
                    <a:pt x="1145" y="358"/>
                    <a:pt x="1146" y="359"/>
                  </a:cubicBezTo>
                  <a:cubicBezTo>
                    <a:pt x="1147" y="360"/>
                    <a:pt x="1148" y="360"/>
                    <a:pt x="1149" y="360"/>
                  </a:cubicBezTo>
                  <a:cubicBezTo>
                    <a:pt x="1149" y="360"/>
                    <a:pt x="1150" y="360"/>
                    <a:pt x="1151" y="359"/>
                  </a:cubicBezTo>
                  <a:cubicBezTo>
                    <a:pt x="1441" y="69"/>
                    <a:pt x="1441" y="69"/>
                    <a:pt x="1441" y="69"/>
                  </a:cubicBezTo>
                  <a:cubicBezTo>
                    <a:pt x="1443" y="68"/>
                    <a:pt x="1443" y="66"/>
                    <a:pt x="1441" y="64"/>
                  </a:cubicBezTo>
                  <a:close/>
                  <a:moveTo>
                    <a:pt x="929" y="581"/>
                  </a:moveTo>
                  <a:cubicBezTo>
                    <a:pt x="929" y="581"/>
                    <a:pt x="929" y="581"/>
                    <a:pt x="929" y="581"/>
                  </a:cubicBezTo>
                  <a:cubicBezTo>
                    <a:pt x="1057" y="453"/>
                    <a:pt x="1057" y="453"/>
                    <a:pt x="1057" y="453"/>
                  </a:cubicBezTo>
                  <a:cubicBezTo>
                    <a:pt x="1058" y="452"/>
                    <a:pt x="1058" y="450"/>
                    <a:pt x="1057" y="449"/>
                  </a:cubicBezTo>
                  <a:cubicBezTo>
                    <a:pt x="1056" y="448"/>
                    <a:pt x="1054" y="448"/>
                    <a:pt x="1052" y="449"/>
                  </a:cubicBezTo>
                  <a:cubicBezTo>
                    <a:pt x="924" y="577"/>
                    <a:pt x="924" y="577"/>
                    <a:pt x="924" y="577"/>
                  </a:cubicBezTo>
                  <a:cubicBezTo>
                    <a:pt x="924" y="577"/>
                    <a:pt x="924" y="577"/>
                    <a:pt x="924" y="577"/>
                  </a:cubicBezTo>
                  <a:cubicBezTo>
                    <a:pt x="864" y="638"/>
                    <a:pt x="864" y="638"/>
                    <a:pt x="864" y="638"/>
                  </a:cubicBezTo>
                  <a:cubicBezTo>
                    <a:pt x="863" y="639"/>
                    <a:pt x="863" y="641"/>
                    <a:pt x="864" y="642"/>
                  </a:cubicBezTo>
                  <a:cubicBezTo>
                    <a:pt x="864" y="643"/>
                    <a:pt x="865" y="643"/>
                    <a:pt x="866" y="643"/>
                  </a:cubicBezTo>
                  <a:cubicBezTo>
                    <a:pt x="867" y="643"/>
                    <a:pt x="868" y="643"/>
                    <a:pt x="868" y="642"/>
                  </a:cubicBezTo>
                  <a:lnTo>
                    <a:pt x="929" y="581"/>
                  </a:lnTo>
                  <a:close/>
                  <a:moveTo>
                    <a:pt x="1071" y="438"/>
                  </a:moveTo>
                  <a:cubicBezTo>
                    <a:pt x="1072" y="438"/>
                    <a:pt x="1073" y="437"/>
                    <a:pt x="1073" y="437"/>
                  </a:cubicBezTo>
                  <a:cubicBezTo>
                    <a:pt x="1140" y="370"/>
                    <a:pt x="1140" y="370"/>
                    <a:pt x="1140" y="370"/>
                  </a:cubicBezTo>
                  <a:cubicBezTo>
                    <a:pt x="1141" y="369"/>
                    <a:pt x="1141" y="367"/>
                    <a:pt x="1140" y="366"/>
                  </a:cubicBezTo>
                  <a:cubicBezTo>
                    <a:pt x="1139" y="365"/>
                    <a:pt x="1137" y="365"/>
                    <a:pt x="1135" y="366"/>
                  </a:cubicBezTo>
                  <a:cubicBezTo>
                    <a:pt x="1069" y="432"/>
                    <a:pt x="1069" y="432"/>
                    <a:pt x="1069" y="432"/>
                  </a:cubicBezTo>
                  <a:cubicBezTo>
                    <a:pt x="1068" y="434"/>
                    <a:pt x="1068" y="436"/>
                    <a:pt x="1069" y="437"/>
                  </a:cubicBezTo>
                  <a:cubicBezTo>
                    <a:pt x="1070" y="437"/>
                    <a:pt x="1070" y="438"/>
                    <a:pt x="1071" y="438"/>
                  </a:cubicBezTo>
                  <a:close/>
                  <a:moveTo>
                    <a:pt x="1070" y="455"/>
                  </a:moveTo>
                  <a:cubicBezTo>
                    <a:pt x="1071" y="453"/>
                    <a:pt x="1071" y="451"/>
                    <a:pt x="1070" y="450"/>
                  </a:cubicBezTo>
                  <a:cubicBezTo>
                    <a:pt x="1068" y="449"/>
                    <a:pt x="1066" y="449"/>
                    <a:pt x="1065" y="450"/>
                  </a:cubicBezTo>
                  <a:cubicBezTo>
                    <a:pt x="868" y="647"/>
                    <a:pt x="868" y="647"/>
                    <a:pt x="868" y="647"/>
                  </a:cubicBezTo>
                  <a:cubicBezTo>
                    <a:pt x="867" y="649"/>
                    <a:pt x="867" y="651"/>
                    <a:pt x="868" y="652"/>
                  </a:cubicBezTo>
                  <a:cubicBezTo>
                    <a:pt x="869" y="652"/>
                    <a:pt x="870" y="653"/>
                    <a:pt x="870" y="653"/>
                  </a:cubicBezTo>
                  <a:cubicBezTo>
                    <a:pt x="871" y="653"/>
                    <a:pt x="872" y="652"/>
                    <a:pt x="872" y="652"/>
                  </a:cubicBezTo>
                  <a:lnTo>
                    <a:pt x="1070" y="455"/>
                  </a:lnTo>
                  <a:close/>
                  <a:moveTo>
                    <a:pt x="1233" y="292"/>
                  </a:moveTo>
                  <a:cubicBezTo>
                    <a:pt x="1233" y="292"/>
                    <a:pt x="1233" y="292"/>
                    <a:pt x="1233" y="292"/>
                  </a:cubicBezTo>
                  <a:cubicBezTo>
                    <a:pt x="1457" y="68"/>
                    <a:pt x="1457" y="68"/>
                    <a:pt x="1457" y="68"/>
                  </a:cubicBezTo>
                  <a:cubicBezTo>
                    <a:pt x="1458" y="66"/>
                    <a:pt x="1458" y="64"/>
                    <a:pt x="1457" y="63"/>
                  </a:cubicBezTo>
                  <a:cubicBezTo>
                    <a:pt x="1455" y="62"/>
                    <a:pt x="1453" y="62"/>
                    <a:pt x="1452" y="63"/>
                  </a:cubicBezTo>
                  <a:cubicBezTo>
                    <a:pt x="1228" y="287"/>
                    <a:pt x="1228" y="287"/>
                    <a:pt x="1228" y="287"/>
                  </a:cubicBezTo>
                  <a:cubicBezTo>
                    <a:pt x="1228" y="287"/>
                    <a:pt x="1228" y="287"/>
                    <a:pt x="1228" y="287"/>
                  </a:cubicBezTo>
                  <a:cubicBezTo>
                    <a:pt x="1228" y="287"/>
                    <a:pt x="1228" y="287"/>
                    <a:pt x="1228" y="287"/>
                  </a:cubicBezTo>
                  <a:cubicBezTo>
                    <a:pt x="1161" y="354"/>
                    <a:pt x="1161" y="354"/>
                    <a:pt x="1161" y="354"/>
                  </a:cubicBezTo>
                  <a:cubicBezTo>
                    <a:pt x="1160" y="356"/>
                    <a:pt x="1160" y="358"/>
                    <a:pt x="1161" y="359"/>
                  </a:cubicBezTo>
                  <a:cubicBezTo>
                    <a:pt x="1162" y="359"/>
                    <a:pt x="1162" y="360"/>
                    <a:pt x="1163" y="360"/>
                  </a:cubicBezTo>
                  <a:cubicBezTo>
                    <a:pt x="1164" y="360"/>
                    <a:pt x="1165" y="359"/>
                    <a:pt x="1165" y="359"/>
                  </a:cubicBezTo>
                  <a:cubicBezTo>
                    <a:pt x="1233" y="292"/>
                    <a:pt x="1233" y="292"/>
                    <a:pt x="1233" y="292"/>
                  </a:cubicBezTo>
                  <a:cubicBezTo>
                    <a:pt x="1233" y="292"/>
                    <a:pt x="1233" y="292"/>
                    <a:pt x="1233" y="292"/>
                  </a:cubicBezTo>
                  <a:close/>
                  <a:moveTo>
                    <a:pt x="1142" y="373"/>
                  </a:moveTo>
                  <a:cubicBezTo>
                    <a:pt x="1106" y="410"/>
                    <a:pt x="1106" y="410"/>
                    <a:pt x="1106" y="410"/>
                  </a:cubicBezTo>
                  <a:cubicBezTo>
                    <a:pt x="1104" y="413"/>
                    <a:pt x="1104" y="413"/>
                    <a:pt x="1104" y="413"/>
                  </a:cubicBezTo>
                  <a:cubicBezTo>
                    <a:pt x="1104" y="413"/>
                    <a:pt x="1104" y="413"/>
                    <a:pt x="1104" y="413"/>
                  </a:cubicBezTo>
                  <a:cubicBezTo>
                    <a:pt x="1094" y="422"/>
                    <a:pt x="1094" y="422"/>
                    <a:pt x="1094" y="422"/>
                  </a:cubicBezTo>
                  <a:cubicBezTo>
                    <a:pt x="1093" y="424"/>
                    <a:pt x="1092" y="425"/>
                    <a:pt x="1093" y="427"/>
                  </a:cubicBezTo>
                  <a:cubicBezTo>
                    <a:pt x="1094" y="427"/>
                    <a:pt x="1095" y="428"/>
                    <a:pt x="1095" y="428"/>
                  </a:cubicBezTo>
                  <a:cubicBezTo>
                    <a:pt x="1096" y="428"/>
                    <a:pt x="1097" y="427"/>
                    <a:pt x="1098" y="427"/>
                  </a:cubicBezTo>
                  <a:cubicBezTo>
                    <a:pt x="1107" y="417"/>
                    <a:pt x="1107" y="417"/>
                    <a:pt x="1107" y="417"/>
                  </a:cubicBezTo>
                  <a:cubicBezTo>
                    <a:pt x="1107" y="417"/>
                    <a:pt x="1107" y="417"/>
                    <a:pt x="1107" y="417"/>
                  </a:cubicBezTo>
                  <a:cubicBezTo>
                    <a:pt x="1110" y="415"/>
                    <a:pt x="1110" y="415"/>
                    <a:pt x="1110" y="415"/>
                  </a:cubicBezTo>
                  <a:cubicBezTo>
                    <a:pt x="1110" y="415"/>
                    <a:pt x="1110" y="415"/>
                    <a:pt x="1110" y="415"/>
                  </a:cubicBezTo>
                  <a:cubicBezTo>
                    <a:pt x="1147" y="378"/>
                    <a:pt x="1147" y="378"/>
                    <a:pt x="1147" y="378"/>
                  </a:cubicBezTo>
                  <a:cubicBezTo>
                    <a:pt x="1148" y="377"/>
                    <a:pt x="1148" y="375"/>
                    <a:pt x="1146" y="373"/>
                  </a:cubicBezTo>
                  <a:cubicBezTo>
                    <a:pt x="1145" y="372"/>
                    <a:pt x="1143" y="372"/>
                    <a:pt x="1142" y="373"/>
                  </a:cubicBezTo>
                  <a:close/>
                  <a:moveTo>
                    <a:pt x="1087" y="451"/>
                  </a:moveTo>
                  <a:cubicBezTo>
                    <a:pt x="1088" y="450"/>
                    <a:pt x="1088" y="448"/>
                    <a:pt x="1087" y="447"/>
                  </a:cubicBezTo>
                  <a:cubicBezTo>
                    <a:pt x="1086" y="446"/>
                    <a:pt x="1084" y="446"/>
                    <a:pt x="1083" y="447"/>
                  </a:cubicBezTo>
                  <a:cubicBezTo>
                    <a:pt x="873" y="657"/>
                    <a:pt x="873" y="657"/>
                    <a:pt x="873" y="657"/>
                  </a:cubicBezTo>
                  <a:cubicBezTo>
                    <a:pt x="871" y="658"/>
                    <a:pt x="871" y="660"/>
                    <a:pt x="873" y="661"/>
                  </a:cubicBezTo>
                  <a:cubicBezTo>
                    <a:pt x="873" y="662"/>
                    <a:pt x="874" y="662"/>
                    <a:pt x="875" y="662"/>
                  </a:cubicBezTo>
                  <a:cubicBezTo>
                    <a:pt x="876" y="662"/>
                    <a:pt x="876" y="662"/>
                    <a:pt x="877" y="661"/>
                  </a:cubicBezTo>
                  <a:lnTo>
                    <a:pt x="1087" y="451"/>
                  </a:lnTo>
                  <a:close/>
                  <a:moveTo>
                    <a:pt x="1469" y="65"/>
                  </a:moveTo>
                  <a:cubicBezTo>
                    <a:pt x="1468" y="63"/>
                    <a:pt x="1466" y="63"/>
                    <a:pt x="1465" y="65"/>
                  </a:cubicBezTo>
                  <a:cubicBezTo>
                    <a:pt x="1177" y="353"/>
                    <a:pt x="1177" y="353"/>
                    <a:pt x="1177" y="353"/>
                  </a:cubicBezTo>
                  <a:cubicBezTo>
                    <a:pt x="1176" y="354"/>
                    <a:pt x="1176" y="356"/>
                    <a:pt x="1177" y="357"/>
                  </a:cubicBezTo>
                  <a:cubicBezTo>
                    <a:pt x="1178" y="358"/>
                    <a:pt x="1178" y="358"/>
                    <a:pt x="1179" y="358"/>
                  </a:cubicBezTo>
                  <a:cubicBezTo>
                    <a:pt x="1180" y="358"/>
                    <a:pt x="1181" y="358"/>
                    <a:pt x="1181" y="357"/>
                  </a:cubicBezTo>
                  <a:cubicBezTo>
                    <a:pt x="1469" y="69"/>
                    <a:pt x="1469" y="69"/>
                    <a:pt x="1469" y="69"/>
                  </a:cubicBezTo>
                  <a:cubicBezTo>
                    <a:pt x="1470" y="68"/>
                    <a:pt x="1470" y="66"/>
                    <a:pt x="1469" y="65"/>
                  </a:cubicBezTo>
                  <a:close/>
                  <a:moveTo>
                    <a:pt x="1480" y="68"/>
                  </a:moveTo>
                  <a:cubicBezTo>
                    <a:pt x="1479" y="67"/>
                    <a:pt x="1477" y="67"/>
                    <a:pt x="1475" y="68"/>
                  </a:cubicBezTo>
                  <a:cubicBezTo>
                    <a:pt x="1184" y="360"/>
                    <a:pt x="1184" y="360"/>
                    <a:pt x="1184" y="360"/>
                  </a:cubicBezTo>
                  <a:cubicBezTo>
                    <a:pt x="1183" y="361"/>
                    <a:pt x="1183" y="363"/>
                    <a:pt x="1184" y="364"/>
                  </a:cubicBezTo>
                  <a:cubicBezTo>
                    <a:pt x="1184" y="365"/>
                    <a:pt x="1185" y="365"/>
                    <a:pt x="1186" y="365"/>
                  </a:cubicBezTo>
                  <a:cubicBezTo>
                    <a:pt x="1187" y="365"/>
                    <a:pt x="1188" y="365"/>
                    <a:pt x="1188" y="364"/>
                  </a:cubicBezTo>
                  <a:cubicBezTo>
                    <a:pt x="1480" y="72"/>
                    <a:pt x="1480" y="72"/>
                    <a:pt x="1480" y="72"/>
                  </a:cubicBezTo>
                  <a:cubicBezTo>
                    <a:pt x="1481" y="71"/>
                    <a:pt x="1481" y="69"/>
                    <a:pt x="1480" y="68"/>
                  </a:cubicBezTo>
                  <a:close/>
                  <a:moveTo>
                    <a:pt x="1096" y="448"/>
                  </a:moveTo>
                  <a:cubicBezTo>
                    <a:pt x="876" y="667"/>
                    <a:pt x="876" y="667"/>
                    <a:pt x="876" y="667"/>
                  </a:cubicBezTo>
                  <a:cubicBezTo>
                    <a:pt x="875" y="668"/>
                    <a:pt x="875" y="670"/>
                    <a:pt x="876" y="671"/>
                  </a:cubicBezTo>
                  <a:cubicBezTo>
                    <a:pt x="877" y="672"/>
                    <a:pt x="878" y="672"/>
                    <a:pt x="879" y="672"/>
                  </a:cubicBezTo>
                  <a:cubicBezTo>
                    <a:pt x="879" y="672"/>
                    <a:pt x="880" y="672"/>
                    <a:pt x="881" y="671"/>
                  </a:cubicBezTo>
                  <a:cubicBezTo>
                    <a:pt x="1100" y="452"/>
                    <a:pt x="1100" y="452"/>
                    <a:pt x="1100" y="452"/>
                  </a:cubicBezTo>
                  <a:cubicBezTo>
                    <a:pt x="1101" y="451"/>
                    <a:pt x="1101" y="449"/>
                    <a:pt x="1100" y="448"/>
                  </a:cubicBezTo>
                  <a:cubicBezTo>
                    <a:pt x="1099" y="446"/>
                    <a:pt x="1097" y="446"/>
                    <a:pt x="1096" y="448"/>
                  </a:cubicBezTo>
                  <a:close/>
                  <a:moveTo>
                    <a:pt x="1490" y="76"/>
                  </a:moveTo>
                  <a:cubicBezTo>
                    <a:pt x="1491" y="75"/>
                    <a:pt x="1491" y="73"/>
                    <a:pt x="1490" y="72"/>
                  </a:cubicBezTo>
                  <a:cubicBezTo>
                    <a:pt x="1489" y="71"/>
                    <a:pt x="1487" y="71"/>
                    <a:pt x="1486" y="72"/>
                  </a:cubicBezTo>
                  <a:cubicBezTo>
                    <a:pt x="1191" y="367"/>
                    <a:pt x="1191" y="367"/>
                    <a:pt x="1191" y="367"/>
                  </a:cubicBezTo>
                  <a:cubicBezTo>
                    <a:pt x="1190" y="368"/>
                    <a:pt x="1190" y="370"/>
                    <a:pt x="1191" y="371"/>
                  </a:cubicBezTo>
                  <a:cubicBezTo>
                    <a:pt x="1191" y="372"/>
                    <a:pt x="1192" y="372"/>
                    <a:pt x="1193" y="372"/>
                  </a:cubicBezTo>
                  <a:cubicBezTo>
                    <a:pt x="1194" y="372"/>
                    <a:pt x="1195" y="372"/>
                    <a:pt x="1195" y="371"/>
                  </a:cubicBezTo>
                  <a:lnTo>
                    <a:pt x="1490" y="76"/>
                  </a:lnTo>
                  <a:close/>
                  <a:moveTo>
                    <a:pt x="1090" y="467"/>
                  </a:moveTo>
                  <a:cubicBezTo>
                    <a:pt x="879" y="678"/>
                    <a:pt x="879" y="678"/>
                    <a:pt x="879" y="678"/>
                  </a:cubicBezTo>
                  <a:cubicBezTo>
                    <a:pt x="878" y="679"/>
                    <a:pt x="878" y="681"/>
                    <a:pt x="879" y="683"/>
                  </a:cubicBezTo>
                  <a:cubicBezTo>
                    <a:pt x="880" y="683"/>
                    <a:pt x="881" y="683"/>
                    <a:pt x="881" y="683"/>
                  </a:cubicBezTo>
                  <a:cubicBezTo>
                    <a:pt x="882" y="683"/>
                    <a:pt x="883" y="683"/>
                    <a:pt x="884" y="683"/>
                  </a:cubicBezTo>
                  <a:cubicBezTo>
                    <a:pt x="1094" y="472"/>
                    <a:pt x="1094" y="472"/>
                    <a:pt x="1094" y="472"/>
                  </a:cubicBezTo>
                  <a:cubicBezTo>
                    <a:pt x="1096" y="470"/>
                    <a:pt x="1096" y="469"/>
                    <a:pt x="1094" y="467"/>
                  </a:cubicBezTo>
                  <a:cubicBezTo>
                    <a:pt x="1093" y="466"/>
                    <a:pt x="1091" y="466"/>
                    <a:pt x="1090" y="467"/>
                  </a:cubicBezTo>
                  <a:close/>
                  <a:moveTo>
                    <a:pt x="1504" y="76"/>
                  </a:moveTo>
                  <a:cubicBezTo>
                    <a:pt x="1506" y="75"/>
                    <a:pt x="1506" y="73"/>
                    <a:pt x="1504" y="71"/>
                  </a:cubicBezTo>
                  <a:cubicBezTo>
                    <a:pt x="1503" y="70"/>
                    <a:pt x="1501" y="70"/>
                    <a:pt x="1500" y="71"/>
                  </a:cubicBezTo>
                  <a:cubicBezTo>
                    <a:pt x="1201" y="370"/>
                    <a:pt x="1201" y="370"/>
                    <a:pt x="1201" y="370"/>
                  </a:cubicBezTo>
                  <a:cubicBezTo>
                    <a:pt x="1201" y="370"/>
                    <a:pt x="1201" y="370"/>
                    <a:pt x="1201" y="370"/>
                  </a:cubicBezTo>
                  <a:cubicBezTo>
                    <a:pt x="1196" y="376"/>
                    <a:pt x="1196" y="376"/>
                    <a:pt x="1196" y="376"/>
                  </a:cubicBezTo>
                  <a:cubicBezTo>
                    <a:pt x="1195" y="377"/>
                    <a:pt x="1195" y="379"/>
                    <a:pt x="1196" y="380"/>
                  </a:cubicBezTo>
                  <a:cubicBezTo>
                    <a:pt x="1196" y="381"/>
                    <a:pt x="1197" y="381"/>
                    <a:pt x="1198" y="381"/>
                  </a:cubicBezTo>
                  <a:cubicBezTo>
                    <a:pt x="1199" y="381"/>
                    <a:pt x="1200" y="381"/>
                    <a:pt x="1200" y="380"/>
                  </a:cubicBezTo>
                  <a:cubicBezTo>
                    <a:pt x="1212" y="368"/>
                    <a:pt x="1212" y="368"/>
                    <a:pt x="1212" y="368"/>
                  </a:cubicBezTo>
                  <a:lnTo>
                    <a:pt x="1504" y="76"/>
                  </a:lnTo>
                  <a:close/>
                  <a:moveTo>
                    <a:pt x="885" y="695"/>
                  </a:moveTo>
                  <a:cubicBezTo>
                    <a:pt x="1055" y="525"/>
                    <a:pt x="1055" y="525"/>
                    <a:pt x="1055" y="525"/>
                  </a:cubicBezTo>
                  <a:cubicBezTo>
                    <a:pt x="1055" y="525"/>
                    <a:pt x="1055" y="525"/>
                    <a:pt x="1055" y="525"/>
                  </a:cubicBezTo>
                  <a:cubicBezTo>
                    <a:pt x="1055" y="525"/>
                    <a:pt x="1055" y="525"/>
                    <a:pt x="1055" y="525"/>
                  </a:cubicBezTo>
                  <a:cubicBezTo>
                    <a:pt x="1055" y="525"/>
                    <a:pt x="1056" y="525"/>
                    <a:pt x="1056" y="524"/>
                  </a:cubicBezTo>
                  <a:cubicBezTo>
                    <a:pt x="1056" y="524"/>
                    <a:pt x="1056" y="524"/>
                    <a:pt x="1056" y="524"/>
                  </a:cubicBezTo>
                  <a:cubicBezTo>
                    <a:pt x="1056" y="524"/>
                    <a:pt x="1056" y="524"/>
                    <a:pt x="1056" y="524"/>
                  </a:cubicBezTo>
                  <a:cubicBezTo>
                    <a:pt x="1057" y="523"/>
                    <a:pt x="1058" y="523"/>
                    <a:pt x="1058" y="522"/>
                  </a:cubicBezTo>
                  <a:cubicBezTo>
                    <a:pt x="1058" y="522"/>
                    <a:pt x="1059" y="522"/>
                    <a:pt x="1059" y="521"/>
                  </a:cubicBezTo>
                  <a:cubicBezTo>
                    <a:pt x="1059" y="521"/>
                    <a:pt x="1059" y="521"/>
                    <a:pt x="1059" y="521"/>
                  </a:cubicBezTo>
                  <a:cubicBezTo>
                    <a:pt x="1059" y="521"/>
                    <a:pt x="1059" y="521"/>
                    <a:pt x="1059" y="520"/>
                  </a:cubicBezTo>
                  <a:cubicBezTo>
                    <a:pt x="1059" y="520"/>
                    <a:pt x="1059" y="520"/>
                    <a:pt x="1059" y="520"/>
                  </a:cubicBezTo>
                  <a:cubicBezTo>
                    <a:pt x="1059" y="520"/>
                    <a:pt x="1059" y="519"/>
                    <a:pt x="1059" y="519"/>
                  </a:cubicBezTo>
                  <a:cubicBezTo>
                    <a:pt x="1059" y="519"/>
                    <a:pt x="1059" y="519"/>
                    <a:pt x="1059" y="519"/>
                  </a:cubicBezTo>
                  <a:cubicBezTo>
                    <a:pt x="1059" y="518"/>
                    <a:pt x="1059" y="518"/>
                    <a:pt x="1059" y="518"/>
                  </a:cubicBezTo>
                  <a:cubicBezTo>
                    <a:pt x="1060" y="518"/>
                    <a:pt x="1060" y="518"/>
                    <a:pt x="1060" y="518"/>
                  </a:cubicBezTo>
                  <a:cubicBezTo>
                    <a:pt x="1061" y="518"/>
                    <a:pt x="1062" y="518"/>
                    <a:pt x="1063" y="518"/>
                  </a:cubicBezTo>
                  <a:cubicBezTo>
                    <a:pt x="1083" y="497"/>
                    <a:pt x="1083" y="497"/>
                    <a:pt x="1083" y="497"/>
                  </a:cubicBezTo>
                  <a:cubicBezTo>
                    <a:pt x="1084" y="496"/>
                    <a:pt x="1084" y="494"/>
                    <a:pt x="1083" y="493"/>
                  </a:cubicBezTo>
                  <a:cubicBezTo>
                    <a:pt x="1082" y="492"/>
                    <a:pt x="1080" y="492"/>
                    <a:pt x="1079" y="493"/>
                  </a:cubicBezTo>
                  <a:cubicBezTo>
                    <a:pt x="1058" y="513"/>
                    <a:pt x="1058" y="513"/>
                    <a:pt x="1058" y="513"/>
                  </a:cubicBezTo>
                  <a:cubicBezTo>
                    <a:pt x="1057" y="514"/>
                    <a:pt x="1057" y="515"/>
                    <a:pt x="1058" y="516"/>
                  </a:cubicBezTo>
                  <a:cubicBezTo>
                    <a:pt x="1058" y="516"/>
                    <a:pt x="1057" y="516"/>
                    <a:pt x="1057" y="516"/>
                  </a:cubicBezTo>
                  <a:cubicBezTo>
                    <a:pt x="1057" y="516"/>
                    <a:pt x="1057" y="516"/>
                    <a:pt x="1057" y="516"/>
                  </a:cubicBezTo>
                  <a:cubicBezTo>
                    <a:pt x="1057" y="516"/>
                    <a:pt x="1056" y="516"/>
                    <a:pt x="1056" y="516"/>
                  </a:cubicBezTo>
                  <a:cubicBezTo>
                    <a:pt x="1056" y="516"/>
                    <a:pt x="1056" y="516"/>
                    <a:pt x="1056" y="516"/>
                  </a:cubicBezTo>
                  <a:cubicBezTo>
                    <a:pt x="1056" y="516"/>
                    <a:pt x="1055" y="516"/>
                    <a:pt x="1055" y="517"/>
                  </a:cubicBezTo>
                  <a:cubicBezTo>
                    <a:pt x="1055" y="517"/>
                    <a:pt x="1055" y="517"/>
                    <a:pt x="1055" y="517"/>
                  </a:cubicBezTo>
                  <a:cubicBezTo>
                    <a:pt x="1054" y="517"/>
                    <a:pt x="1054" y="517"/>
                    <a:pt x="1054" y="517"/>
                  </a:cubicBezTo>
                  <a:cubicBezTo>
                    <a:pt x="1052" y="520"/>
                    <a:pt x="1052" y="520"/>
                    <a:pt x="1052" y="520"/>
                  </a:cubicBezTo>
                  <a:cubicBezTo>
                    <a:pt x="1052" y="520"/>
                    <a:pt x="1052" y="520"/>
                    <a:pt x="1052" y="520"/>
                  </a:cubicBezTo>
                  <a:cubicBezTo>
                    <a:pt x="1051" y="520"/>
                    <a:pt x="1051" y="520"/>
                    <a:pt x="1051" y="521"/>
                  </a:cubicBezTo>
                  <a:cubicBezTo>
                    <a:pt x="1051" y="521"/>
                    <a:pt x="1051" y="521"/>
                    <a:pt x="1051" y="521"/>
                  </a:cubicBezTo>
                  <a:cubicBezTo>
                    <a:pt x="881" y="691"/>
                    <a:pt x="881" y="691"/>
                    <a:pt x="881" y="691"/>
                  </a:cubicBezTo>
                  <a:cubicBezTo>
                    <a:pt x="880" y="692"/>
                    <a:pt x="880" y="694"/>
                    <a:pt x="881" y="695"/>
                  </a:cubicBezTo>
                  <a:cubicBezTo>
                    <a:pt x="881" y="696"/>
                    <a:pt x="882" y="696"/>
                    <a:pt x="883" y="696"/>
                  </a:cubicBezTo>
                  <a:cubicBezTo>
                    <a:pt x="884" y="696"/>
                    <a:pt x="885" y="696"/>
                    <a:pt x="885" y="695"/>
                  </a:cubicBezTo>
                  <a:close/>
                  <a:moveTo>
                    <a:pt x="1035" y="559"/>
                  </a:moveTo>
                  <a:cubicBezTo>
                    <a:pt x="1037" y="558"/>
                    <a:pt x="1037" y="556"/>
                    <a:pt x="1035" y="554"/>
                  </a:cubicBezTo>
                  <a:cubicBezTo>
                    <a:pt x="1034" y="553"/>
                    <a:pt x="1032" y="553"/>
                    <a:pt x="1031" y="554"/>
                  </a:cubicBezTo>
                  <a:cubicBezTo>
                    <a:pt x="883" y="702"/>
                    <a:pt x="883" y="702"/>
                    <a:pt x="883" y="702"/>
                  </a:cubicBezTo>
                  <a:cubicBezTo>
                    <a:pt x="882" y="704"/>
                    <a:pt x="882" y="706"/>
                    <a:pt x="883" y="707"/>
                  </a:cubicBezTo>
                  <a:cubicBezTo>
                    <a:pt x="884" y="707"/>
                    <a:pt x="884" y="708"/>
                    <a:pt x="885" y="708"/>
                  </a:cubicBezTo>
                  <a:cubicBezTo>
                    <a:pt x="886" y="708"/>
                    <a:pt x="887" y="707"/>
                    <a:pt x="887" y="707"/>
                  </a:cubicBezTo>
                  <a:lnTo>
                    <a:pt x="1035" y="559"/>
                  </a:lnTo>
                  <a:close/>
                  <a:moveTo>
                    <a:pt x="1518" y="71"/>
                  </a:moveTo>
                  <a:cubicBezTo>
                    <a:pt x="1517" y="70"/>
                    <a:pt x="1515" y="70"/>
                    <a:pt x="1514" y="71"/>
                  </a:cubicBezTo>
                  <a:cubicBezTo>
                    <a:pt x="1203" y="382"/>
                    <a:pt x="1203" y="382"/>
                    <a:pt x="1203" y="382"/>
                  </a:cubicBezTo>
                  <a:cubicBezTo>
                    <a:pt x="1202" y="384"/>
                    <a:pt x="1202" y="385"/>
                    <a:pt x="1203" y="387"/>
                  </a:cubicBezTo>
                  <a:cubicBezTo>
                    <a:pt x="1204" y="387"/>
                    <a:pt x="1204" y="388"/>
                    <a:pt x="1205" y="388"/>
                  </a:cubicBezTo>
                  <a:cubicBezTo>
                    <a:pt x="1206" y="388"/>
                    <a:pt x="1207" y="387"/>
                    <a:pt x="1207" y="387"/>
                  </a:cubicBezTo>
                  <a:cubicBezTo>
                    <a:pt x="1518" y="76"/>
                    <a:pt x="1518" y="76"/>
                    <a:pt x="1518" y="76"/>
                  </a:cubicBezTo>
                  <a:cubicBezTo>
                    <a:pt x="1520" y="75"/>
                    <a:pt x="1520" y="73"/>
                    <a:pt x="1518" y="71"/>
                  </a:cubicBezTo>
                  <a:close/>
                  <a:moveTo>
                    <a:pt x="1222" y="386"/>
                  </a:moveTo>
                  <a:cubicBezTo>
                    <a:pt x="1529" y="79"/>
                    <a:pt x="1529" y="79"/>
                    <a:pt x="1529" y="79"/>
                  </a:cubicBezTo>
                  <a:cubicBezTo>
                    <a:pt x="1533" y="75"/>
                    <a:pt x="1533" y="75"/>
                    <a:pt x="1533" y="75"/>
                  </a:cubicBezTo>
                  <a:cubicBezTo>
                    <a:pt x="1535" y="73"/>
                    <a:pt x="1535" y="71"/>
                    <a:pt x="1533" y="70"/>
                  </a:cubicBezTo>
                  <a:cubicBezTo>
                    <a:pt x="1532" y="69"/>
                    <a:pt x="1530" y="69"/>
                    <a:pt x="1529" y="70"/>
                  </a:cubicBezTo>
                  <a:cubicBezTo>
                    <a:pt x="1217" y="382"/>
                    <a:pt x="1217" y="382"/>
                    <a:pt x="1217" y="382"/>
                  </a:cubicBezTo>
                  <a:cubicBezTo>
                    <a:pt x="1216" y="383"/>
                    <a:pt x="1216" y="385"/>
                    <a:pt x="1217" y="386"/>
                  </a:cubicBezTo>
                  <a:cubicBezTo>
                    <a:pt x="1218" y="387"/>
                    <a:pt x="1219" y="387"/>
                    <a:pt x="1220" y="387"/>
                  </a:cubicBezTo>
                  <a:cubicBezTo>
                    <a:pt x="1220" y="387"/>
                    <a:pt x="1221" y="387"/>
                    <a:pt x="1222" y="386"/>
                  </a:cubicBezTo>
                  <a:close/>
                  <a:moveTo>
                    <a:pt x="1031" y="577"/>
                  </a:moveTo>
                  <a:cubicBezTo>
                    <a:pt x="1032" y="576"/>
                    <a:pt x="1032" y="574"/>
                    <a:pt x="1031" y="573"/>
                  </a:cubicBezTo>
                  <a:cubicBezTo>
                    <a:pt x="1030" y="571"/>
                    <a:pt x="1028" y="571"/>
                    <a:pt x="1027" y="573"/>
                  </a:cubicBezTo>
                  <a:cubicBezTo>
                    <a:pt x="887" y="712"/>
                    <a:pt x="887" y="712"/>
                    <a:pt x="887" y="712"/>
                  </a:cubicBezTo>
                  <a:cubicBezTo>
                    <a:pt x="886" y="713"/>
                    <a:pt x="886" y="715"/>
                    <a:pt x="887" y="716"/>
                  </a:cubicBezTo>
                  <a:cubicBezTo>
                    <a:pt x="888" y="717"/>
                    <a:pt x="889" y="717"/>
                    <a:pt x="890" y="717"/>
                  </a:cubicBezTo>
                  <a:cubicBezTo>
                    <a:pt x="890" y="717"/>
                    <a:pt x="891" y="717"/>
                    <a:pt x="892" y="716"/>
                  </a:cubicBezTo>
                  <a:lnTo>
                    <a:pt x="1031" y="577"/>
                  </a:lnTo>
                  <a:close/>
                  <a:moveTo>
                    <a:pt x="1478" y="144"/>
                  </a:moveTo>
                  <a:cubicBezTo>
                    <a:pt x="1479" y="143"/>
                    <a:pt x="1479" y="141"/>
                    <a:pt x="1478" y="140"/>
                  </a:cubicBezTo>
                  <a:cubicBezTo>
                    <a:pt x="1477" y="138"/>
                    <a:pt x="1475" y="138"/>
                    <a:pt x="1474" y="140"/>
                  </a:cubicBezTo>
                  <a:cubicBezTo>
                    <a:pt x="1218" y="395"/>
                    <a:pt x="1218" y="395"/>
                    <a:pt x="1218" y="395"/>
                  </a:cubicBezTo>
                  <a:cubicBezTo>
                    <a:pt x="1217" y="396"/>
                    <a:pt x="1217" y="398"/>
                    <a:pt x="1218" y="399"/>
                  </a:cubicBezTo>
                  <a:cubicBezTo>
                    <a:pt x="1219" y="400"/>
                    <a:pt x="1220" y="400"/>
                    <a:pt x="1221" y="400"/>
                  </a:cubicBezTo>
                  <a:cubicBezTo>
                    <a:pt x="1221" y="400"/>
                    <a:pt x="1222" y="400"/>
                    <a:pt x="1223" y="399"/>
                  </a:cubicBezTo>
                  <a:lnTo>
                    <a:pt x="1478" y="144"/>
                  </a:lnTo>
                  <a:close/>
                  <a:moveTo>
                    <a:pt x="1481" y="137"/>
                  </a:moveTo>
                  <a:cubicBezTo>
                    <a:pt x="1482" y="137"/>
                    <a:pt x="1482" y="138"/>
                    <a:pt x="1483" y="138"/>
                  </a:cubicBezTo>
                  <a:cubicBezTo>
                    <a:pt x="1484" y="138"/>
                    <a:pt x="1485" y="137"/>
                    <a:pt x="1485" y="137"/>
                  </a:cubicBezTo>
                  <a:cubicBezTo>
                    <a:pt x="1547" y="75"/>
                    <a:pt x="1547" y="75"/>
                    <a:pt x="1547" y="75"/>
                  </a:cubicBezTo>
                  <a:cubicBezTo>
                    <a:pt x="1549" y="73"/>
                    <a:pt x="1549" y="71"/>
                    <a:pt x="1547" y="70"/>
                  </a:cubicBezTo>
                  <a:cubicBezTo>
                    <a:pt x="1546" y="69"/>
                    <a:pt x="1544" y="69"/>
                    <a:pt x="1543" y="70"/>
                  </a:cubicBezTo>
                  <a:cubicBezTo>
                    <a:pt x="1481" y="132"/>
                    <a:pt x="1481" y="132"/>
                    <a:pt x="1481" y="132"/>
                  </a:cubicBezTo>
                  <a:cubicBezTo>
                    <a:pt x="1480" y="133"/>
                    <a:pt x="1480" y="135"/>
                    <a:pt x="1481" y="137"/>
                  </a:cubicBezTo>
                  <a:close/>
                  <a:moveTo>
                    <a:pt x="1033" y="589"/>
                  </a:moveTo>
                  <a:cubicBezTo>
                    <a:pt x="1034" y="588"/>
                    <a:pt x="1034" y="586"/>
                    <a:pt x="1033" y="585"/>
                  </a:cubicBezTo>
                  <a:cubicBezTo>
                    <a:pt x="1032" y="584"/>
                    <a:pt x="1030" y="584"/>
                    <a:pt x="1029" y="585"/>
                  </a:cubicBezTo>
                  <a:cubicBezTo>
                    <a:pt x="892" y="721"/>
                    <a:pt x="892" y="721"/>
                    <a:pt x="892" y="721"/>
                  </a:cubicBezTo>
                  <a:cubicBezTo>
                    <a:pt x="891" y="722"/>
                    <a:pt x="891" y="724"/>
                    <a:pt x="892" y="725"/>
                  </a:cubicBezTo>
                  <a:cubicBezTo>
                    <a:pt x="893" y="726"/>
                    <a:pt x="894" y="726"/>
                    <a:pt x="894" y="726"/>
                  </a:cubicBezTo>
                  <a:cubicBezTo>
                    <a:pt x="895" y="726"/>
                    <a:pt x="896" y="726"/>
                    <a:pt x="897" y="725"/>
                  </a:cubicBezTo>
                  <a:lnTo>
                    <a:pt x="1033" y="589"/>
                  </a:lnTo>
                  <a:close/>
                  <a:moveTo>
                    <a:pt x="1495" y="137"/>
                  </a:moveTo>
                  <a:cubicBezTo>
                    <a:pt x="1495" y="138"/>
                    <a:pt x="1496" y="138"/>
                    <a:pt x="1497" y="138"/>
                  </a:cubicBezTo>
                  <a:cubicBezTo>
                    <a:pt x="1498" y="138"/>
                    <a:pt x="1498" y="138"/>
                    <a:pt x="1499" y="137"/>
                  </a:cubicBezTo>
                  <a:cubicBezTo>
                    <a:pt x="1559" y="77"/>
                    <a:pt x="1559" y="77"/>
                    <a:pt x="1559" y="77"/>
                  </a:cubicBezTo>
                  <a:cubicBezTo>
                    <a:pt x="1560" y="76"/>
                    <a:pt x="1560" y="74"/>
                    <a:pt x="1559" y="73"/>
                  </a:cubicBezTo>
                  <a:cubicBezTo>
                    <a:pt x="1558" y="72"/>
                    <a:pt x="1556" y="72"/>
                    <a:pt x="1554" y="73"/>
                  </a:cubicBezTo>
                  <a:cubicBezTo>
                    <a:pt x="1495" y="133"/>
                    <a:pt x="1495" y="133"/>
                    <a:pt x="1495" y="133"/>
                  </a:cubicBezTo>
                  <a:cubicBezTo>
                    <a:pt x="1493" y="134"/>
                    <a:pt x="1493" y="136"/>
                    <a:pt x="1495" y="137"/>
                  </a:cubicBezTo>
                  <a:close/>
                  <a:moveTo>
                    <a:pt x="1472" y="164"/>
                  </a:moveTo>
                  <a:cubicBezTo>
                    <a:pt x="1473" y="163"/>
                    <a:pt x="1473" y="161"/>
                    <a:pt x="1472" y="160"/>
                  </a:cubicBezTo>
                  <a:cubicBezTo>
                    <a:pt x="1471" y="159"/>
                    <a:pt x="1469" y="159"/>
                    <a:pt x="1468" y="160"/>
                  </a:cubicBezTo>
                  <a:cubicBezTo>
                    <a:pt x="1222" y="405"/>
                    <a:pt x="1222" y="405"/>
                    <a:pt x="1222" y="405"/>
                  </a:cubicBezTo>
                  <a:cubicBezTo>
                    <a:pt x="1221" y="407"/>
                    <a:pt x="1221" y="409"/>
                    <a:pt x="1222" y="410"/>
                  </a:cubicBezTo>
                  <a:cubicBezTo>
                    <a:pt x="1222" y="410"/>
                    <a:pt x="1223" y="411"/>
                    <a:pt x="1224" y="411"/>
                  </a:cubicBezTo>
                  <a:cubicBezTo>
                    <a:pt x="1225" y="411"/>
                    <a:pt x="1226" y="410"/>
                    <a:pt x="1226" y="410"/>
                  </a:cubicBezTo>
                  <a:lnTo>
                    <a:pt x="1472" y="164"/>
                  </a:lnTo>
                  <a:close/>
                  <a:moveTo>
                    <a:pt x="1034" y="593"/>
                  </a:moveTo>
                  <a:cubicBezTo>
                    <a:pt x="897" y="731"/>
                    <a:pt x="897" y="731"/>
                    <a:pt x="897" y="731"/>
                  </a:cubicBezTo>
                  <a:cubicBezTo>
                    <a:pt x="895" y="732"/>
                    <a:pt x="895" y="734"/>
                    <a:pt x="897" y="735"/>
                  </a:cubicBezTo>
                  <a:cubicBezTo>
                    <a:pt x="897" y="736"/>
                    <a:pt x="898" y="736"/>
                    <a:pt x="899" y="736"/>
                  </a:cubicBezTo>
                  <a:cubicBezTo>
                    <a:pt x="899" y="736"/>
                    <a:pt x="900" y="736"/>
                    <a:pt x="901" y="735"/>
                  </a:cubicBezTo>
                  <a:cubicBezTo>
                    <a:pt x="1039" y="597"/>
                    <a:pt x="1039" y="597"/>
                    <a:pt x="1039" y="597"/>
                  </a:cubicBezTo>
                  <a:cubicBezTo>
                    <a:pt x="1040" y="596"/>
                    <a:pt x="1040" y="594"/>
                    <a:pt x="1039" y="593"/>
                  </a:cubicBezTo>
                  <a:cubicBezTo>
                    <a:pt x="1037" y="592"/>
                    <a:pt x="1035" y="592"/>
                    <a:pt x="1034" y="593"/>
                  </a:cubicBezTo>
                  <a:close/>
                  <a:moveTo>
                    <a:pt x="1510" y="136"/>
                  </a:moveTo>
                  <a:cubicBezTo>
                    <a:pt x="1510" y="137"/>
                    <a:pt x="1511" y="137"/>
                    <a:pt x="1512" y="137"/>
                  </a:cubicBezTo>
                  <a:cubicBezTo>
                    <a:pt x="1513" y="137"/>
                    <a:pt x="1513" y="137"/>
                    <a:pt x="1514" y="136"/>
                  </a:cubicBezTo>
                  <a:cubicBezTo>
                    <a:pt x="1572" y="79"/>
                    <a:pt x="1572" y="79"/>
                    <a:pt x="1572" y="79"/>
                  </a:cubicBezTo>
                  <a:cubicBezTo>
                    <a:pt x="1573" y="77"/>
                    <a:pt x="1573" y="75"/>
                    <a:pt x="1572" y="74"/>
                  </a:cubicBezTo>
                  <a:cubicBezTo>
                    <a:pt x="1570" y="73"/>
                    <a:pt x="1568" y="73"/>
                    <a:pt x="1567" y="74"/>
                  </a:cubicBezTo>
                  <a:cubicBezTo>
                    <a:pt x="1510" y="132"/>
                    <a:pt x="1510" y="132"/>
                    <a:pt x="1510" y="132"/>
                  </a:cubicBezTo>
                  <a:cubicBezTo>
                    <a:pt x="1508" y="133"/>
                    <a:pt x="1508" y="135"/>
                    <a:pt x="1510" y="136"/>
                  </a:cubicBezTo>
                  <a:close/>
                  <a:moveTo>
                    <a:pt x="1483" y="167"/>
                  </a:moveTo>
                  <a:cubicBezTo>
                    <a:pt x="1484" y="166"/>
                    <a:pt x="1484" y="164"/>
                    <a:pt x="1483" y="163"/>
                  </a:cubicBezTo>
                  <a:cubicBezTo>
                    <a:pt x="1482" y="162"/>
                    <a:pt x="1480" y="162"/>
                    <a:pt x="1478" y="163"/>
                  </a:cubicBezTo>
                  <a:cubicBezTo>
                    <a:pt x="1225" y="416"/>
                    <a:pt x="1225" y="416"/>
                    <a:pt x="1225" y="416"/>
                  </a:cubicBezTo>
                  <a:cubicBezTo>
                    <a:pt x="1224" y="417"/>
                    <a:pt x="1224" y="419"/>
                    <a:pt x="1225" y="420"/>
                  </a:cubicBezTo>
                  <a:cubicBezTo>
                    <a:pt x="1226" y="421"/>
                    <a:pt x="1227" y="421"/>
                    <a:pt x="1228" y="421"/>
                  </a:cubicBezTo>
                  <a:cubicBezTo>
                    <a:pt x="1228" y="421"/>
                    <a:pt x="1229" y="421"/>
                    <a:pt x="1230" y="420"/>
                  </a:cubicBezTo>
                  <a:lnTo>
                    <a:pt x="1483" y="167"/>
                  </a:lnTo>
                  <a:close/>
                  <a:moveTo>
                    <a:pt x="1034" y="607"/>
                  </a:moveTo>
                  <a:cubicBezTo>
                    <a:pt x="897" y="745"/>
                    <a:pt x="897" y="745"/>
                    <a:pt x="897" y="745"/>
                  </a:cubicBezTo>
                  <a:cubicBezTo>
                    <a:pt x="896" y="746"/>
                    <a:pt x="896" y="748"/>
                    <a:pt x="897" y="749"/>
                  </a:cubicBezTo>
                  <a:cubicBezTo>
                    <a:pt x="897" y="750"/>
                    <a:pt x="898" y="750"/>
                    <a:pt x="899" y="750"/>
                  </a:cubicBezTo>
                  <a:cubicBezTo>
                    <a:pt x="900" y="750"/>
                    <a:pt x="900" y="750"/>
                    <a:pt x="901" y="749"/>
                  </a:cubicBezTo>
                  <a:cubicBezTo>
                    <a:pt x="1039" y="611"/>
                    <a:pt x="1039" y="611"/>
                    <a:pt x="1039" y="611"/>
                  </a:cubicBezTo>
                  <a:cubicBezTo>
                    <a:pt x="1040" y="610"/>
                    <a:pt x="1040" y="608"/>
                    <a:pt x="1039" y="607"/>
                  </a:cubicBezTo>
                  <a:cubicBezTo>
                    <a:pt x="1037" y="606"/>
                    <a:pt x="1035" y="606"/>
                    <a:pt x="1034" y="607"/>
                  </a:cubicBezTo>
                  <a:close/>
                  <a:moveTo>
                    <a:pt x="1530" y="130"/>
                  </a:moveTo>
                  <a:cubicBezTo>
                    <a:pt x="1529" y="128"/>
                    <a:pt x="1527" y="128"/>
                    <a:pt x="1526" y="130"/>
                  </a:cubicBezTo>
                  <a:cubicBezTo>
                    <a:pt x="1520" y="135"/>
                    <a:pt x="1520" y="135"/>
                    <a:pt x="1520" y="135"/>
                  </a:cubicBezTo>
                  <a:cubicBezTo>
                    <a:pt x="1519" y="137"/>
                    <a:pt x="1519" y="139"/>
                    <a:pt x="1520" y="140"/>
                  </a:cubicBezTo>
                  <a:cubicBezTo>
                    <a:pt x="1520" y="140"/>
                    <a:pt x="1521" y="141"/>
                    <a:pt x="1522" y="141"/>
                  </a:cubicBezTo>
                  <a:cubicBezTo>
                    <a:pt x="1523" y="141"/>
                    <a:pt x="1524" y="140"/>
                    <a:pt x="1524" y="140"/>
                  </a:cubicBezTo>
                  <a:cubicBezTo>
                    <a:pt x="1530" y="134"/>
                    <a:pt x="1530" y="134"/>
                    <a:pt x="1530" y="134"/>
                  </a:cubicBezTo>
                  <a:cubicBezTo>
                    <a:pt x="1531" y="133"/>
                    <a:pt x="1531" y="131"/>
                    <a:pt x="1530" y="130"/>
                  </a:cubicBezTo>
                  <a:close/>
                  <a:moveTo>
                    <a:pt x="1001" y="659"/>
                  </a:moveTo>
                  <a:cubicBezTo>
                    <a:pt x="999" y="658"/>
                    <a:pt x="997" y="658"/>
                    <a:pt x="996" y="659"/>
                  </a:cubicBezTo>
                  <a:cubicBezTo>
                    <a:pt x="903" y="752"/>
                    <a:pt x="903" y="752"/>
                    <a:pt x="903" y="752"/>
                  </a:cubicBezTo>
                  <a:cubicBezTo>
                    <a:pt x="902" y="753"/>
                    <a:pt x="902" y="755"/>
                    <a:pt x="903" y="756"/>
                  </a:cubicBezTo>
                  <a:cubicBezTo>
                    <a:pt x="904" y="757"/>
                    <a:pt x="905" y="757"/>
                    <a:pt x="906" y="757"/>
                  </a:cubicBezTo>
                  <a:cubicBezTo>
                    <a:pt x="906" y="757"/>
                    <a:pt x="907" y="757"/>
                    <a:pt x="908" y="756"/>
                  </a:cubicBezTo>
                  <a:cubicBezTo>
                    <a:pt x="1001" y="663"/>
                    <a:pt x="1001" y="663"/>
                    <a:pt x="1001" y="663"/>
                  </a:cubicBezTo>
                  <a:cubicBezTo>
                    <a:pt x="1002" y="662"/>
                    <a:pt x="1002" y="660"/>
                    <a:pt x="1001" y="659"/>
                  </a:cubicBezTo>
                  <a:close/>
                  <a:moveTo>
                    <a:pt x="1004" y="652"/>
                  </a:moveTo>
                  <a:cubicBezTo>
                    <a:pt x="1002" y="654"/>
                    <a:pt x="1002" y="654"/>
                    <a:pt x="1002" y="654"/>
                  </a:cubicBezTo>
                  <a:cubicBezTo>
                    <a:pt x="1000" y="655"/>
                    <a:pt x="1000" y="657"/>
                    <a:pt x="1002" y="658"/>
                  </a:cubicBezTo>
                  <a:cubicBezTo>
                    <a:pt x="1002" y="659"/>
                    <a:pt x="1003" y="659"/>
                    <a:pt x="1004" y="659"/>
                  </a:cubicBezTo>
                  <a:cubicBezTo>
                    <a:pt x="1005" y="659"/>
                    <a:pt x="1005" y="659"/>
                    <a:pt x="1006" y="658"/>
                  </a:cubicBezTo>
                  <a:cubicBezTo>
                    <a:pt x="1008" y="656"/>
                    <a:pt x="1008" y="656"/>
                    <a:pt x="1008" y="656"/>
                  </a:cubicBezTo>
                  <a:cubicBezTo>
                    <a:pt x="1009" y="655"/>
                    <a:pt x="1009" y="653"/>
                    <a:pt x="1008" y="652"/>
                  </a:cubicBezTo>
                  <a:cubicBezTo>
                    <a:pt x="1007" y="650"/>
                    <a:pt x="1005" y="650"/>
                    <a:pt x="1004" y="652"/>
                  </a:cubicBezTo>
                  <a:close/>
                  <a:moveTo>
                    <a:pt x="1496" y="168"/>
                  </a:moveTo>
                  <a:cubicBezTo>
                    <a:pt x="1497" y="167"/>
                    <a:pt x="1497" y="165"/>
                    <a:pt x="1496" y="164"/>
                  </a:cubicBezTo>
                  <a:cubicBezTo>
                    <a:pt x="1495" y="163"/>
                    <a:pt x="1493" y="163"/>
                    <a:pt x="1492" y="164"/>
                  </a:cubicBezTo>
                  <a:cubicBezTo>
                    <a:pt x="1230" y="425"/>
                    <a:pt x="1230" y="425"/>
                    <a:pt x="1230" y="425"/>
                  </a:cubicBezTo>
                  <a:cubicBezTo>
                    <a:pt x="1229" y="426"/>
                    <a:pt x="1229" y="428"/>
                    <a:pt x="1230" y="429"/>
                  </a:cubicBezTo>
                  <a:cubicBezTo>
                    <a:pt x="1231" y="430"/>
                    <a:pt x="1232" y="430"/>
                    <a:pt x="1233" y="430"/>
                  </a:cubicBezTo>
                  <a:cubicBezTo>
                    <a:pt x="1233" y="430"/>
                    <a:pt x="1234" y="430"/>
                    <a:pt x="1235" y="429"/>
                  </a:cubicBezTo>
                  <a:lnTo>
                    <a:pt x="1496" y="168"/>
                  </a:lnTo>
                  <a:close/>
                  <a:moveTo>
                    <a:pt x="1034" y="622"/>
                  </a:moveTo>
                  <a:cubicBezTo>
                    <a:pt x="1017" y="638"/>
                    <a:pt x="1017" y="638"/>
                    <a:pt x="1017" y="638"/>
                  </a:cubicBezTo>
                  <a:cubicBezTo>
                    <a:pt x="1016" y="639"/>
                    <a:pt x="1016" y="641"/>
                    <a:pt x="1017" y="642"/>
                  </a:cubicBezTo>
                  <a:cubicBezTo>
                    <a:pt x="1018" y="643"/>
                    <a:pt x="1019" y="643"/>
                    <a:pt x="1020" y="643"/>
                  </a:cubicBezTo>
                  <a:cubicBezTo>
                    <a:pt x="1020" y="643"/>
                    <a:pt x="1021" y="643"/>
                    <a:pt x="1022" y="642"/>
                  </a:cubicBezTo>
                  <a:cubicBezTo>
                    <a:pt x="1038" y="626"/>
                    <a:pt x="1038" y="626"/>
                    <a:pt x="1038" y="626"/>
                  </a:cubicBezTo>
                  <a:cubicBezTo>
                    <a:pt x="1039" y="625"/>
                    <a:pt x="1039" y="623"/>
                    <a:pt x="1038" y="622"/>
                  </a:cubicBezTo>
                  <a:cubicBezTo>
                    <a:pt x="1037" y="620"/>
                    <a:pt x="1035" y="620"/>
                    <a:pt x="1034" y="622"/>
                  </a:cubicBezTo>
                  <a:close/>
                  <a:moveTo>
                    <a:pt x="1538" y="121"/>
                  </a:moveTo>
                  <a:cubicBezTo>
                    <a:pt x="1539" y="122"/>
                    <a:pt x="1540" y="122"/>
                    <a:pt x="1540" y="122"/>
                  </a:cubicBezTo>
                  <a:cubicBezTo>
                    <a:pt x="1541" y="122"/>
                    <a:pt x="1542" y="122"/>
                    <a:pt x="1543" y="121"/>
                  </a:cubicBezTo>
                  <a:cubicBezTo>
                    <a:pt x="1580" y="84"/>
                    <a:pt x="1580" y="84"/>
                    <a:pt x="1580" y="84"/>
                  </a:cubicBezTo>
                  <a:cubicBezTo>
                    <a:pt x="1581" y="83"/>
                    <a:pt x="1581" y="81"/>
                    <a:pt x="1580" y="80"/>
                  </a:cubicBezTo>
                  <a:cubicBezTo>
                    <a:pt x="1579" y="78"/>
                    <a:pt x="1577" y="78"/>
                    <a:pt x="1576" y="80"/>
                  </a:cubicBezTo>
                  <a:cubicBezTo>
                    <a:pt x="1538" y="117"/>
                    <a:pt x="1538" y="117"/>
                    <a:pt x="1538" y="117"/>
                  </a:cubicBezTo>
                  <a:cubicBezTo>
                    <a:pt x="1537" y="118"/>
                    <a:pt x="1537" y="120"/>
                    <a:pt x="1538" y="121"/>
                  </a:cubicBezTo>
                  <a:close/>
                  <a:moveTo>
                    <a:pt x="999" y="670"/>
                  </a:moveTo>
                  <a:cubicBezTo>
                    <a:pt x="920" y="749"/>
                    <a:pt x="920" y="749"/>
                    <a:pt x="920" y="749"/>
                  </a:cubicBezTo>
                  <a:cubicBezTo>
                    <a:pt x="919" y="750"/>
                    <a:pt x="919" y="752"/>
                    <a:pt x="920" y="753"/>
                  </a:cubicBezTo>
                  <a:cubicBezTo>
                    <a:pt x="921" y="754"/>
                    <a:pt x="922" y="754"/>
                    <a:pt x="922" y="754"/>
                  </a:cubicBezTo>
                  <a:cubicBezTo>
                    <a:pt x="923" y="754"/>
                    <a:pt x="924" y="754"/>
                    <a:pt x="925" y="753"/>
                  </a:cubicBezTo>
                  <a:cubicBezTo>
                    <a:pt x="1004" y="674"/>
                    <a:pt x="1004" y="674"/>
                    <a:pt x="1004" y="674"/>
                  </a:cubicBezTo>
                  <a:cubicBezTo>
                    <a:pt x="1005" y="673"/>
                    <a:pt x="1005" y="671"/>
                    <a:pt x="1004" y="670"/>
                  </a:cubicBezTo>
                  <a:cubicBezTo>
                    <a:pt x="1003" y="669"/>
                    <a:pt x="1001" y="669"/>
                    <a:pt x="999" y="670"/>
                  </a:cubicBezTo>
                  <a:close/>
                  <a:moveTo>
                    <a:pt x="1506" y="172"/>
                  </a:moveTo>
                  <a:cubicBezTo>
                    <a:pt x="1510" y="168"/>
                    <a:pt x="1510" y="168"/>
                    <a:pt x="1510" y="168"/>
                  </a:cubicBezTo>
                  <a:cubicBezTo>
                    <a:pt x="1512" y="166"/>
                    <a:pt x="1512" y="164"/>
                    <a:pt x="1510" y="163"/>
                  </a:cubicBezTo>
                  <a:cubicBezTo>
                    <a:pt x="1509" y="162"/>
                    <a:pt x="1507" y="162"/>
                    <a:pt x="1506" y="163"/>
                  </a:cubicBezTo>
                  <a:cubicBezTo>
                    <a:pt x="1499" y="170"/>
                    <a:pt x="1499" y="170"/>
                    <a:pt x="1499" y="170"/>
                  </a:cubicBezTo>
                  <a:cubicBezTo>
                    <a:pt x="1234" y="435"/>
                    <a:pt x="1234" y="435"/>
                    <a:pt x="1234" y="435"/>
                  </a:cubicBezTo>
                  <a:cubicBezTo>
                    <a:pt x="1233" y="436"/>
                    <a:pt x="1233" y="438"/>
                    <a:pt x="1234" y="440"/>
                  </a:cubicBezTo>
                  <a:cubicBezTo>
                    <a:pt x="1235" y="440"/>
                    <a:pt x="1235" y="440"/>
                    <a:pt x="1236" y="440"/>
                  </a:cubicBezTo>
                  <a:cubicBezTo>
                    <a:pt x="1237" y="440"/>
                    <a:pt x="1238" y="440"/>
                    <a:pt x="1238" y="440"/>
                  </a:cubicBezTo>
                  <a:lnTo>
                    <a:pt x="1506" y="172"/>
                  </a:lnTo>
                  <a:close/>
                  <a:moveTo>
                    <a:pt x="1547" y="123"/>
                  </a:moveTo>
                  <a:cubicBezTo>
                    <a:pt x="1545" y="124"/>
                    <a:pt x="1545" y="126"/>
                    <a:pt x="1547" y="127"/>
                  </a:cubicBezTo>
                  <a:cubicBezTo>
                    <a:pt x="1547" y="128"/>
                    <a:pt x="1548" y="128"/>
                    <a:pt x="1549" y="128"/>
                  </a:cubicBezTo>
                  <a:cubicBezTo>
                    <a:pt x="1550" y="128"/>
                    <a:pt x="1550" y="128"/>
                    <a:pt x="1551" y="127"/>
                  </a:cubicBezTo>
                  <a:cubicBezTo>
                    <a:pt x="1557" y="121"/>
                    <a:pt x="1557" y="121"/>
                    <a:pt x="1557" y="121"/>
                  </a:cubicBezTo>
                  <a:cubicBezTo>
                    <a:pt x="1589" y="89"/>
                    <a:pt x="1589" y="89"/>
                    <a:pt x="1589" y="89"/>
                  </a:cubicBezTo>
                  <a:cubicBezTo>
                    <a:pt x="1590" y="88"/>
                    <a:pt x="1590" y="86"/>
                    <a:pt x="1589" y="85"/>
                  </a:cubicBezTo>
                  <a:cubicBezTo>
                    <a:pt x="1587" y="84"/>
                    <a:pt x="1585" y="84"/>
                    <a:pt x="1584" y="85"/>
                  </a:cubicBezTo>
                  <a:cubicBezTo>
                    <a:pt x="1550" y="119"/>
                    <a:pt x="1550" y="119"/>
                    <a:pt x="1550" y="119"/>
                  </a:cubicBezTo>
                  <a:lnTo>
                    <a:pt x="1547" y="123"/>
                  </a:lnTo>
                  <a:close/>
                  <a:moveTo>
                    <a:pt x="1518" y="174"/>
                  </a:moveTo>
                  <a:cubicBezTo>
                    <a:pt x="1519" y="173"/>
                    <a:pt x="1519" y="171"/>
                    <a:pt x="1518" y="169"/>
                  </a:cubicBezTo>
                  <a:cubicBezTo>
                    <a:pt x="1517" y="168"/>
                    <a:pt x="1515" y="168"/>
                    <a:pt x="1514" y="169"/>
                  </a:cubicBezTo>
                  <a:cubicBezTo>
                    <a:pt x="1305" y="378"/>
                    <a:pt x="1305" y="378"/>
                    <a:pt x="1305" y="378"/>
                  </a:cubicBezTo>
                  <a:cubicBezTo>
                    <a:pt x="1304" y="380"/>
                    <a:pt x="1304" y="382"/>
                    <a:pt x="1305" y="383"/>
                  </a:cubicBezTo>
                  <a:cubicBezTo>
                    <a:pt x="1305" y="383"/>
                    <a:pt x="1306" y="384"/>
                    <a:pt x="1307" y="384"/>
                  </a:cubicBezTo>
                  <a:cubicBezTo>
                    <a:pt x="1308" y="384"/>
                    <a:pt x="1309" y="383"/>
                    <a:pt x="1309" y="383"/>
                  </a:cubicBezTo>
                  <a:cubicBezTo>
                    <a:pt x="1512" y="180"/>
                    <a:pt x="1512" y="180"/>
                    <a:pt x="1512" y="180"/>
                  </a:cubicBezTo>
                  <a:lnTo>
                    <a:pt x="1518" y="174"/>
                  </a:lnTo>
                  <a:close/>
                  <a:moveTo>
                    <a:pt x="983" y="700"/>
                  </a:moveTo>
                  <a:cubicBezTo>
                    <a:pt x="934" y="749"/>
                    <a:pt x="934" y="749"/>
                    <a:pt x="934" y="749"/>
                  </a:cubicBezTo>
                  <a:cubicBezTo>
                    <a:pt x="933" y="751"/>
                    <a:pt x="933" y="753"/>
                    <a:pt x="934" y="754"/>
                  </a:cubicBezTo>
                  <a:cubicBezTo>
                    <a:pt x="934" y="754"/>
                    <a:pt x="935" y="755"/>
                    <a:pt x="936" y="755"/>
                  </a:cubicBezTo>
                  <a:cubicBezTo>
                    <a:pt x="937" y="755"/>
                    <a:pt x="938" y="754"/>
                    <a:pt x="938" y="754"/>
                  </a:cubicBezTo>
                  <a:cubicBezTo>
                    <a:pt x="988" y="704"/>
                    <a:pt x="988" y="704"/>
                    <a:pt x="988" y="704"/>
                  </a:cubicBezTo>
                  <a:cubicBezTo>
                    <a:pt x="989" y="703"/>
                    <a:pt x="989" y="701"/>
                    <a:pt x="988" y="700"/>
                  </a:cubicBezTo>
                  <a:cubicBezTo>
                    <a:pt x="987" y="699"/>
                    <a:pt x="985" y="699"/>
                    <a:pt x="983" y="700"/>
                  </a:cubicBezTo>
                  <a:close/>
                  <a:moveTo>
                    <a:pt x="1299" y="384"/>
                  </a:moveTo>
                  <a:cubicBezTo>
                    <a:pt x="1239" y="444"/>
                    <a:pt x="1239" y="444"/>
                    <a:pt x="1239" y="444"/>
                  </a:cubicBezTo>
                  <a:cubicBezTo>
                    <a:pt x="1238" y="446"/>
                    <a:pt x="1238" y="448"/>
                    <a:pt x="1239" y="449"/>
                  </a:cubicBezTo>
                  <a:cubicBezTo>
                    <a:pt x="1240" y="449"/>
                    <a:pt x="1240" y="450"/>
                    <a:pt x="1241" y="450"/>
                  </a:cubicBezTo>
                  <a:cubicBezTo>
                    <a:pt x="1242" y="450"/>
                    <a:pt x="1243" y="449"/>
                    <a:pt x="1243" y="449"/>
                  </a:cubicBezTo>
                  <a:cubicBezTo>
                    <a:pt x="1303" y="389"/>
                    <a:pt x="1303" y="389"/>
                    <a:pt x="1303" y="389"/>
                  </a:cubicBezTo>
                  <a:cubicBezTo>
                    <a:pt x="1304" y="388"/>
                    <a:pt x="1304" y="386"/>
                    <a:pt x="1303" y="384"/>
                  </a:cubicBezTo>
                  <a:cubicBezTo>
                    <a:pt x="1302" y="383"/>
                    <a:pt x="1300" y="383"/>
                    <a:pt x="1299" y="384"/>
                  </a:cubicBezTo>
                  <a:close/>
                  <a:moveTo>
                    <a:pt x="1561" y="126"/>
                  </a:moveTo>
                  <a:cubicBezTo>
                    <a:pt x="1562" y="127"/>
                    <a:pt x="1563" y="127"/>
                    <a:pt x="1563" y="127"/>
                  </a:cubicBezTo>
                  <a:cubicBezTo>
                    <a:pt x="1564" y="127"/>
                    <a:pt x="1565" y="127"/>
                    <a:pt x="1566" y="126"/>
                  </a:cubicBezTo>
                  <a:cubicBezTo>
                    <a:pt x="1597" y="95"/>
                    <a:pt x="1597" y="95"/>
                    <a:pt x="1597" y="95"/>
                  </a:cubicBezTo>
                  <a:cubicBezTo>
                    <a:pt x="1598" y="94"/>
                    <a:pt x="1598" y="92"/>
                    <a:pt x="1597" y="91"/>
                  </a:cubicBezTo>
                  <a:cubicBezTo>
                    <a:pt x="1596" y="89"/>
                    <a:pt x="1594" y="89"/>
                    <a:pt x="1593" y="91"/>
                  </a:cubicBezTo>
                  <a:cubicBezTo>
                    <a:pt x="1561" y="122"/>
                    <a:pt x="1561" y="122"/>
                    <a:pt x="1561" y="122"/>
                  </a:cubicBezTo>
                  <a:cubicBezTo>
                    <a:pt x="1560" y="123"/>
                    <a:pt x="1560" y="125"/>
                    <a:pt x="1561" y="126"/>
                  </a:cubicBezTo>
                  <a:close/>
                  <a:moveTo>
                    <a:pt x="1051" y="651"/>
                  </a:moveTo>
                  <a:cubicBezTo>
                    <a:pt x="1051" y="651"/>
                    <a:pt x="1052" y="652"/>
                    <a:pt x="1053" y="652"/>
                  </a:cubicBezTo>
                  <a:cubicBezTo>
                    <a:pt x="1054" y="652"/>
                    <a:pt x="1055" y="651"/>
                    <a:pt x="1055" y="651"/>
                  </a:cubicBezTo>
                  <a:cubicBezTo>
                    <a:pt x="1092" y="614"/>
                    <a:pt x="1092" y="614"/>
                    <a:pt x="1092" y="614"/>
                  </a:cubicBezTo>
                  <a:cubicBezTo>
                    <a:pt x="1094" y="612"/>
                    <a:pt x="1094" y="610"/>
                    <a:pt x="1092" y="609"/>
                  </a:cubicBezTo>
                  <a:cubicBezTo>
                    <a:pt x="1091" y="608"/>
                    <a:pt x="1089" y="608"/>
                    <a:pt x="1088" y="609"/>
                  </a:cubicBezTo>
                  <a:cubicBezTo>
                    <a:pt x="1051" y="646"/>
                    <a:pt x="1051" y="646"/>
                    <a:pt x="1051" y="646"/>
                  </a:cubicBezTo>
                  <a:cubicBezTo>
                    <a:pt x="1050" y="648"/>
                    <a:pt x="1050" y="650"/>
                    <a:pt x="1051" y="651"/>
                  </a:cubicBezTo>
                  <a:close/>
                  <a:moveTo>
                    <a:pt x="1554" y="148"/>
                  </a:moveTo>
                  <a:cubicBezTo>
                    <a:pt x="1555" y="148"/>
                    <a:pt x="1555" y="148"/>
                    <a:pt x="1556" y="148"/>
                  </a:cubicBezTo>
                  <a:cubicBezTo>
                    <a:pt x="1557" y="148"/>
                    <a:pt x="1558" y="148"/>
                    <a:pt x="1558" y="148"/>
                  </a:cubicBezTo>
                  <a:cubicBezTo>
                    <a:pt x="1605" y="101"/>
                    <a:pt x="1605" y="101"/>
                    <a:pt x="1605" y="101"/>
                  </a:cubicBezTo>
                  <a:cubicBezTo>
                    <a:pt x="1607" y="99"/>
                    <a:pt x="1607" y="97"/>
                    <a:pt x="1605" y="96"/>
                  </a:cubicBezTo>
                  <a:cubicBezTo>
                    <a:pt x="1604" y="95"/>
                    <a:pt x="1602" y="95"/>
                    <a:pt x="1601" y="96"/>
                  </a:cubicBezTo>
                  <a:cubicBezTo>
                    <a:pt x="1554" y="143"/>
                    <a:pt x="1554" y="143"/>
                    <a:pt x="1554" y="143"/>
                  </a:cubicBezTo>
                  <a:cubicBezTo>
                    <a:pt x="1553" y="144"/>
                    <a:pt x="1553" y="146"/>
                    <a:pt x="1554" y="148"/>
                  </a:cubicBezTo>
                  <a:close/>
                  <a:moveTo>
                    <a:pt x="1269" y="437"/>
                  </a:moveTo>
                  <a:cubicBezTo>
                    <a:pt x="1270" y="436"/>
                    <a:pt x="1270" y="434"/>
                    <a:pt x="1269" y="433"/>
                  </a:cubicBezTo>
                  <a:cubicBezTo>
                    <a:pt x="1268" y="431"/>
                    <a:pt x="1266" y="431"/>
                    <a:pt x="1265" y="433"/>
                  </a:cubicBezTo>
                  <a:cubicBezTo>
                    <a:pt x="1243" y="454"/>
                    <a:pt x="1243" y="454"/>
                    <a:pt x="1243" y="454"/>
                  </a:cubicBezTo>
                  <a:cubicBezTo>
                    <a:pt x="1242" y="455"/>
                    <a:pt x="1242" y="457"/>
                    <a:pt x="1243" y="459"/>
                  </a:cubicBezTo>
                  <a:cubicBezTo>
                    <a:pt x="1244" y="459"/>
                    <a:pt x="1244" y="460"/>
                    <a:pt x="1245" y="460"/>
                  </a:cubicBezTo>
                  <a:cubicBezTo>
                    <a:pt x="1246" y="460"/>
                    <a:pt x="1247" y="459"/>
                    <a:pt x="1247" y="459"/>
                  </a:cubicBezTo>
                  <a:lnTo>
                    <a:pt x="1269" y="437"/>
                  </a:lnTo>
                  <a:close/>
                  <a:moveTo>
                    <a:pt x="1329" y="377"/>
                  </a:moveTo>
                  <a:cubicBezTo>
                    <a:pt x="1517" y="189"/>
                    <a:pt x="1517" y="189"/>
                    <a:pt x="1517" y="189"/>
                  </a:cubicBezTo>
                  <a:cubicBezTo>
                    <a:pt x="1524" y="182"/>
                    <a:pt x="1524" y="182"/>
                    <a:pt x="1524" y="182"/>
                  </a:cubicBezTo>
                  <a:cubicBezTo>
                    <a:pt x="1526" y="180"/>
                    <a:pt x="1526" y="178"/>
                    <a:pt x="1524" y="177"/>
                  </a:cubicBezTo>
                  <a:cubicBezTo>
                    <a:pt x="1523" y="176"/>
                    <a:pt x="1521" y="176"/>
                    <a:pt x="1520" y="177"/>
                  </a:cubicBezTo>
                  <a:cubicBezTo>
                    <a:pt x="1511" y="186"/>
                    <a:pt x="1511" y="186"/>
                    <a:pt x="1511" y="186"/>
                  </a:cubicBezTo>
                  <a:cubicBezTo>
                    <a:pt x="1325" y="373"/>
                    <a:pt x="1325" y="373"/>
                    <a:pt x="1325" y="373"/>
                  </a:cubicBezTo>
                  <a:cubicBezTo>
                    <a:pt x="1323" y="374"/>
                    <a:pt x="1323" y="376"/>
                    <a:pt x="1325" y="377"/>
                  </a:cubicBezTo>
                  <a:cubicBezTo>
                    <a:pt x="1325" y="378"/>
                    <a:pt x="1326" y="378"/>
                    <a:pt x="1327" y="378"/>
                  </a:cubicBezTo>
                  <a:cubicBezTo>
                    <a:pt x="1328" y="378"/>
                    <a:pt x="1328" y="378"/>
                    <a:pt x="1329" y="377"/>
                  </a:cubicBezTo>
                  <a:close/>
                  <a:moveTo>
                    <a:pt x="1449" y="267"/>
                  </a:moveTo>
                  <a:cubicBezTo>
                    <a:pt x="1447" y="266"/>
                    <a:pt x="1445" y="266"/>
                    <a:pt x="1444" y="267"/>
                  </a:cubicBezTo>
                  <a:cubicBezTo>
                    <a:pt x="1327" y="385"/>
                    <a:pt x="1327" y="385"/>
                    <a:pt x="1327" y="385"/>
                  </a:cubicBezTo>
                  <a:cubicBezTo>
                    <a:pt x="1325" y="386"/>
                    <a:pt x="1325" y="388"/>
                    <a:pt x="1327" y="389"/>
                  </a:cubicBezTo>
                  <a:cubicBezTo>
                    <a:pt x="1327" y="390"/>
                    <a:pt x="1328" y="390"/>
                    <a:pt x="1329" y="390"/>
                  </a:cubicBezTo>
                  <a:cubicBezTo>
                    <a:pt x="1330" y="390"/>
                    <a:pt x="1330" y="390"/>
                    <a:pt x="1331" y="389"/>
                  </a:cubicBezTo>
                  <a:cubicBezTo>
                    <a:pt x="1449" y="271"/>
                    <a:pt x="1449" y="271"/>
                    <a:pt x="1449" y="271"/>
                  </a:cubicBezTo>
                  <a:cubicBezTo>
                    <a:pt x="1450" y="270"/>
                    <a:pt x="1450" y="268"/>
                    <a:pt x="1449" y="267"/>
                  </a:cubicBezTo>
                  <a:close/>
                  <a:moveTo>
                    <a:pt x="1268" y="448"/>
                  </a:moveTo>
                  <a:cubicBezTo>
                    <a:pt x="1267" y="446"/>
                    <a:pt x="1265" y="446"/>
                    <a:pt x="1264" y="448"/>
                  </a:cubicBezTo>
                  <a:cubicBezTo>
                    <a:pt x="1247" y="464"/>
                    <a:pt x="1247" y="464"/>
                    <a:pt x="1247" y="464"/>
                  </a:cubicBezTo>
                  <a:cubicBezTo>
                    <a:pt x="1246" y="466"/>
                    <a:pt x="1246" y="468"/>
                    <a:pt x="1247" y="469"/>
                  </a:cubicBezTo>
                  <a:cubicBezTo>
                    <a:pt x="1247" y="469"/>
                    <a:pt x="1248" y="470"/>
                    <a:pt x="1249" y="470"/>
                  </a:cubicBezTo>
                  <a:cubicBezTo>
                    <a:pt x="1250" y="470"/>
                    <a:pt x="1251" y="469"/>
                    <a:pt x="1251" y="469"/>
                  </a:cubicBezTo>
                  <a:cubicBezTo>
                    <a:pt x="1268" y="452"/>
                    <a:pt x="1268" y="452"/>
                    <a:pt x="1268" y="452"/>
                  </a:cubicBezTo>
                  <a:cubicBezTo>
                    <a:pt x="1269" y="451"/>
                    <a:pt x="1269" y="449"/>
                    <a:pt x="1268" y="448"/>
                  </a:cubicBezTo>
                  <a:close/>
                  <a:moveTo>
                    <a:pt x="1587" y="129"/>
                  </a:moveTo>
                  <a:cubicBezTo>
                    <a:pt x="1588" y="129"/>
                    <a:pt x="1588" y="130"/>
                    <a:pt x="1589" y="130"/>
                  </a:cubicBezTo>
                  <a:cubicBezTo>
                    <a:pt x="1590" y="130"/>
                    <a:pt x="1591" y="129"/>
                    <a:pt x="1591" y="129"/>
                  </a:cubicBezTo>
                  <a:cubicBezTo>
                    <a:pt x="1614" y="106"/>
                    <a:pt x="1614" y="106"/>
                    <a:pt x="1614" y="106"/>
                  </a:cubicBezTo>
                  <a:cubicBezTo>
                    <a:pt x="1615" y="105"/>
                    <a:pt x="1615" y="103"/>
                    <a:pt x="1614" y="102"/>
                  </a:cubicBezTo>
                  <a:cubicBezTo>
                    <a:pt x="1612" y="101"/>
                    <a:pt x="1610" y="101"/>
                    <a:pt x="1609" y="102"/>
                  </a:cubicBezTo>
                  <a:cubicBezTo>
                    <a:pt x="1587" y="124"/>
                    <a:pt x="1587" y="124"/>
                    <a:pt x="1587" y="124"/>
                  </a:cubicBezTo>
                  <a:cubicBezTo>
                    <a:pt x="1586" y="126"/>
                    <a:pt x="1586" y="127"/>
                    <a:pt x="1587" y="129"/>
                  </a:cubicBezTo>
                  <a:close/>
                  <a:moveTo>
                    <a:pt x="1090" y="621"/>
                  </a:moveTo>
                  <a:cubicBezTo>
                    <a:pt x="1050" y="662"/>
                    <a:pt x="1050" y="662"/>
                    <a:pt x="1050" y="662"/>
                  </a:cubicBezTo>
                  <a:cubicBezTo>
                    <a:pt x="1048" y="663"/>
                    <a:pt x="1048" y="665"/>
                    <a:pt x="1050" y="666"/>
                  </a:cubicBezTo>
                  <a:cubicBezTo>
                    <a:pt x="1050" y="667"/>
                    <a:pt x="1051" y="667"/>
                    <a:pt x="1052" y="667"/>
                  </a:cubicBezTo>
                  <a:cubicBezTo>
                    <a:pt x="1053" y="667"/>
                    <a:pt x="1053" y="667"/>
                    <a:pt x="1054" y="666"/>
                  </a:cubicBezTo>
                  <a:cubicBezTo>
                    <a:pt x="1094" y="626"/>
                    <a:pt x="1094" y="626"/>
                    <a:pt x="1094" y="626"/>
                  </a:cubicBezTo>
                  <a:cubicBezTo>
                    <a:pt x="1095" y="625"/>
                    <a:pt x="1095" y="623"/>
                    <a:pt x="1094" y="621"/>
                  </a:cubicBezTo>
                  <a:cubicBezTo>
                    <a:pt x="1093" y="620"/>
                    <a:pt x="1091" y="620"/>
                    <a:pt x="1090" y="621"/>
                  </a:cubicBezTo>
                  <a:close/>
                  <a:moveTo>
                    <a:pt x="1573" y="138"/>
                  </a:moveTo>
                  <a:cubicBezTo>
                    <a:pt x="1558" y="153"/>
                    <a:pt x="1558" y="153"/>
                    <a:pt x="1558" y="153"/>
                  </a:cubicBezTo>
                  <a:cubicBezTo>
                    <a:pt x="1557" y="154"/>
                    <a:pt x="1557" y="156"/>
                    <a:pt x="1558" y="157"/>
                  </a:cubicBezTo>
                  <a:cubicBezTo>
                    <a:pt x="1559" y="158"/>
                    <a:pt x="1560" y="158"/>
                    <a:pt x="1560" y="158"/>
                  </a:cubicBezTo>
                  <a:cubicBezTo>
                    <a:pt x="1561" y="158"/>
                    <a:pt x="1562" y="158"/>
                    <a:pt x="1563" y="157"/>
                  </a:cubicBezTo>
                  <a:cubicBezTo>
                    <a:pt x="1578" y="142"/>
                    <a:pt x="1578" y="142"/>
                    <a:pt x="1578" y="142"/>
                  </a:cubicBezTo>
                  <a:cubicBezTo>
                    <a:pt x="1579" y="141"/>
                    <a:pt x="1579" y="139"/>
                    <a:pt x="1578" y="138"/>
                  </a:cubicBezTo>
                  <a:cubicBezTo>
                    <a:pt x="1577" y="137"/>
                    <a:pt x="1575" y="137"/>
                    <a:pt x="1573" y="138"/>
                  </a:cubicBezTo>
                  <a:close/>
                  <a:moveTo>
                    <a:pt x="1460" y="251"/>
                  </a:moveTo>
                  <a:cubicBezTo>
                    <a:pt x="1459" y="253"/>
                    <a:pt x="1459" y="255"/>
                    <a:pt x="1460" y="256"/>
                  </a:cubicBezTo>
                  <a:cubicBezTo>
                    <a:pt x="1460" y="256"/>
                    <a:pt x="1461" y="257"/>
                    <a:pt x="1462" y="257"/>
                  </a:cubicBezTo>
                  <a:cubicBezTo>
                    <a:pt x="1463" y="257"/>
                    <a:pt x="1464" y="256"/>
                    <a:pt x="1464" y="256"/>
                  </a:cubicBezTo>
                  <a:cubicBezTo>
                    <a:pt x="1523" y="197"/>
                    <a:pt x="1523" y="197"/>
                    <a:pt x="1523" y="197"/>
                  </a:cubicBezTo>
                  <a:cubicBezTo>
                    <a:pt x="1532" y="188"/>
                    <a:pt x="1532" y="188"/>
                    <a:pt x="1532" y="188"/>
                  </a:cubicBezTo>
                  <a:cubicBezTo>
                    <a:pt x="1533" y="187"/>
                    <a:pt x="1533" y="185"/>
                    <a:pt x="1532" y="183"/>
                  </a:cubicBezTo>
                  <a:cubicBezTo>
                    <a:pt x="1531" y="182"/>
                    <a:pt x="1529" y="182"/>
                    <a:pt x="1528" y="183"/>
                  </a:cubicBezTo>
                  <a:cubicBezTo>
                    <a:pt x="1519" y="193"/>
                    <a:pt x="1519" y="193"/>
                    <a:pt x="1519" y="193"/>
                  </a:cubicBezTo>
                  <a:lnTo>
                    <a:pt x="1460" y="251"/>
                  </a:lnTo>
                  <a:close/>
                  <a:moveTo>
                    <a:pt x="1338" y="394"/>
                  </a:moveTo>
                  <a:cubicBezTo>
                    <a:pt x="1339" y="394"/>
                    <a:pt x="1340" y="394"/>
                    <a:pt x="1341" y="393"/>
                  </a:cubicBezTo>
                  <a:cubicBezTo>
                    <a:pt x="1457" y="277"/>
                    <a:pt x="1457" y="277"/>
                    <a:pt x="1457" y="277"/>
                  </a:cubicBezTo>
                  <a:cubicBezTo>
                    <a:pt x="1458" y="276"/>
                    <a:pt x="1458" y="274"/>
                    <a:pt x="1457" y="273"/>
                  </a:cubicBezTo>
                  <a:cubicBezTo>
                    <a:pt x="1456" y="272"/>
                    <a:pt x="1454" y="272"/>
                    <a:pt x="1452" y="273"/>
                  </a:cubicBezTo>
                  <a:cubicBezTo>
                    <a:pt x="1336" y="389"/>
                    <a:pt x="1336" y="389"/>
                    <a:pt x="1336" y="389"/>
                  </a:cubicBezTo>
                  <a:cubicBezTo>
                    <a:pt x="1335" y="390"/>
                    <a:pt x="1335" y="392"/>
                    <a:pt x="1336" y="393"/>
                  </a:cubicBezTo>
                  <a:cubicBezTo>
                    <a:pt x="1337" y="394"/>
                    <a:pt x="1338" y="394"/>
                    <a:pt x="1338" y="394"/>
                  </a:cubicBezTo>
                  <a:close/>
                  <a:moveTo>
                    <a:pt x="1535" y="190"/>
                  </a:moveTo>
                  <a:cubicBezTo>
                    <a:pt x="1529" y="197"/>
                    <a:pt x="1529" y="197"/>
                    <a:pt x="1529" y="197"/>
                  </a:cubicBezTo>
                  <a:cubicBezTo>
                    <a:pt x="1527" y="198"/>
                    <a:pt x="1527" y="200"/>
                    <a:pt x="1529" y="201"/>
                  </a:cubicBezTo>
                  <a:cubicBezTo>
                    <a:pt x="1529" y="202"/>
                    <a:pt x="1530" y="202"/>
                    <a:pt x="1531" y="202"/>
                  </a:cubicBezTo>
                  <a:cubicBezTo>
                    <a:pt x="1532" y="202"/>
                    <a:pt x="1532" y="202"/>
                    <a:pt x="1533" y="201"/>
                  </a:cubicBezTo>
                  <a:cubicBezTo>
                    <a:pt x="1539" y="195"/>
                    <a:pt x="1539" y="195"/>
                    <a:pt x="1539" y="195"/>
                  </a:cubicBezTo>
                  <a:cubicBezTo>
                    <a:pt x="1540" y="194"/>
                    <a:pt x="1540" y="192"/>
                    <a:pt x="1539" y="190"/>
                  </a:cubicBezTo>
                  <a:cubicBezTo>
                    <a:pt x="1538" y="189"/>
                    <a:pt x="1536" y="189"/>
                    <a:pt x="1535" y="190"/>
                  </a:cubicBezTo>
                  <a:close/>
                  <a:moveTo>
                    <a:pt x="1525" y="209"/>
                  </a:moveTo>
                  <a:cubicBezTo>
                    <a:pt x="1526" y="208"/>
                    <a:pt x="1526" y="206"/>
                    <a:pt x="1525" y="204"/>
                  </a:cubicBezTo>
                  <a:cubicBezTo>
                    <a:pt x="1524" y="203"/>
                    <a:pt x="1522" y="203"/>
                    <a:pt x="1521" y="204"/>
                  </a:cubicBezTo>
                  <a:cubicBezTo>
                    <a:pt x="1470" y="256"/>
                    <a:pt x="1470" y="256"/>
                    <a:pt x="1470" y="256"/>
                  </a:cubicBezTo>
                  <a:cubicBezTo>
                    <a:pt x="1461" y="265"/>
                    <a:pt x="1461" y="265"/>
                    <a:pt x="1461" y="265"/>
                  </a:cubicBezTo>
                  <a:cubicBezTo>
                    <a:pt x="1459" y="266"/>
                    <a:pt x="1459" y="268"/>
                    <a:pt x="1461" y="269"/>
                  </a:cubicBezTo>
                  <a:cubicBezTo>
                    <a:pt x="1461" y="270"/>
                    <a:pt x="1462" y="270"/>
                    <a:pt x="1463" y="270"/>
                  </a:cubicBezTo>
                  <a:cubicBezTo>
                    <a:pt x="1463" y="270"/>
                    <a:pt x="1464" y="270"/>
                    <a:pt x="1465" y="269"/>
                  </a:cubicBezTo>
                  <a:cubicBezTo>
                    <a:pt x="1473" y="261"/>
                    <a:pt x="1473" y="261"/>
                    <a:pt x="1473" y="261"/>
                  </a:cubicBezTo>
                  <a:lnTo>
                    <a:pt x="1525" y="209"/>
                  </a:lnTo>
                  <a:close/>
                  <a:moveTo>
                    <a:pt x="1612" y="117"/>
                  </a:moveTo>
                  <a:cubicBezTo>
                    <a:pt x="1613" y="118"/>
                    <a:pt x="1614" y="118"/>
                    <a:pt x="1614" y="118"/>
                  </a:cubicBezTo>
                  <a:cubicBezTo>
                    <a:pt x="1615" y="118"/>
                    <a:pt x="1616" y="118"/>
                    <a:pt x="1617" y="117"/>
                  </a:cubicBezTo>
                  <a:cubicBezTo>
                    <a:pt x="1622" y="112"/>
                    <a:pt x="1622" y="112"/>
                    <a:pt x="1622" y="112"/>
                  </a:cubicBezTo>
                  <a:cubicBezTo>
                    <a:pt x="1623" y="111"/>
                    <a:pt x="1623" y="109"/>
                    <a:pt x="1622" y="108"/>
                  </a:cubicBezTo>
                  <a:cubicBezTo>
                    <a:pt x="1620" y="107"/>
                    <a:pt x="1618" y="107"/>
                    <a:pt x="1617" y="108"/>
                  </a:cubicBezTo>
                  <a:cubicBezTo>
                    <a:pt x="1612" y="113"/>
                    <a:pt x="1612" y="113"/>
                    <a:pt x="1612" y="113"/>
                  </a:cubicBezTo>
                  <a:cubicBezTo>
                    <a:pt x="1611" y="114"/>
                    <a:pt x="1611" y="116"/>
                    <a:pt x="1612" y="117"/>
                  </a:cubicBezTo>
                  <a:close/>
                  <a:moveTo>
                    <a:pt x="1082" y="643"/>
                  </a:moveTo>
                  <a:cubicBezTo>
                    <a:pt x="1047" y="679"/>
                    <a:pt x="1047" y="679"/>
                    <a:pt x="1047" y="679"/>
                  </a:cubicBezTo>
                  <a:cubicBezTo>
                    <a:pt x="1045" y="680"/>
                    <a:pt x="1045" y="682"/>
                    <a:pt x="1047" y="683"/>
                  </a:cubicBezTo>
                  <a:cubicBezTo>
                    <a:pt x="1047" y="684"/>
                    <a:pt x="1048" y="684"/>
                    <a:pt x="1049" y="684"/>
                  </a:cubicBezTo>
                  <a:cubicBezTo>
                    <a:pt x="1050" y="684"/>
                    <a:pt x="1050" y="684"/>
                    <a:pt x="1051" y="683"/>
                  </a:cubicBezTo>
                  <a:cubicBezTo>
                    <a:pt x="1087" y="647"/>
                    <a:pt x="1087" y="647"/>
                    <a:pt x="1087" y="647"/>
                  </a:cubicBezTo>
                  <a:cubicBezTo>
                    <a:pt x="1088" y="646"/>
                    <a:pt x="1088" y="644"/>
                    <a:pt x="1087" y="643"/>
                  </a:cubicBezTo>
                  <a:cubicBezTo>
                    <a:pt x="1085" y="642"/>
                    <a:pt x="1083" y="642"/>
                    <a:pt x="1082" y="643"/>
                  </a:cubicBezTo>
                  <a:close/>
                  <a:moveTo>
                    <a:pt x="1583" y="142"/>
                  </a:moveTo>
                  <a:cubicBezTo>
                    <a:pt x="1565" y="160"/>
                    <a:pt x="1565" y="160"/>
                    <a:pt x="1565" y="160"/>
                  </a:cubicBezTo>
                  <a:cubicBezTo>
                    <a:pt x="1564" y="161"/>
                    <a:pt x="1564" y="163"/>
                    <a:pt x="1565" y="164"/>
                  </a:cubicBezTo>
                  <a:cubicBezTo>
                    <a:pt x="1566" y="165"/>
                    <a:pt x="1567" y="165"/>
                    <a:pt x="1567" y="165"/>
                  </a:cubicBezTo>
                  <a:cubicBezTo>
                    <a:pt x="1568" y="165"/>
                    <a:pt x="1569" y="165"/>
                    <a:pt x="1570" y="164"/>
                  </a:cubicBezTo>
                  <a:cubicBezTo>
                    <a:pt x="1588" y="146"/>
                    <a:pt x="1588" y="146"/>
                    <a:pt x="1588" y="146"/>
                  </a:cubicBezTo>
                  <a:cubicBezTo>
                    <a:pt x="1589" y="145"/>
                    <a:pt x="1589" y="143"/>
                    <a:pt x="1588" y="142"/>
                  </a:cubicBezTo>
                  <a:cubicBezTo>
                    <a:pt x="1586" y="141"/>
                    <a:pt x="1584" y="141"/>
                    <a:pt x="1583" y="142"/>
                  </a:cubicBezTo>
                  <a:close/>
                  <a:moveTo>
                    <a:pt x="1265" y="460"/>
                  </a:moveTo>
                  <a:cubicBezTo>
                    <a:pt x="1264" y="461"/>
                    <a:pt x="1264" y="463"/>
                    <a:pt x="1265" y="464"/>
                  </a:cubicBezTo>
                  <a:cubicBezTo>
                    <a:pt x="1266" y="465"/>
                    <a:pt x="1267" y="465"/>
                    <a:pt x="1267" y="465"/>
                  </a:cubicBezTo>
                  <a:cubicBezTo>
                    <a:pt x="1268" y="465"/>
                    <a:pt x="1269" y="465"/>
                    <a:pt x="1270" y="464"/>
                  </a:cubicBezTo>
                  <a:cubicBezTo>
                    <a:pt x="1272" y="462"/>
                    <a:pt x="1272" y="462"/>
                    <a:pt x="1272" y="462"/>
                  </a:cubicBezTo>
                  <a:cubicBezTo>
                    <a:pt x="1273" y="461"/>
                    <a:pt x="1273" y="459"/>
                    <a:pt x="1272" y="457"/>
                  </a:cubicBezTo>
                  <a:cubicBezTo>
                    <a:pt x="1271" y="456"/>
                    <a:pt x="1269" y="456"/>
                    <a:pt x="1268" y="457"/>
                  </a:cubicBezTo>
                  <a:lnTo>
                    <a:pt x="1265" y="460"/>
                  </a:lnTo>
                  <a:close/>
                  <a:moveTo>
                    <a:pt x="1604" y="130"/>
                  </a:moveTo>
                  <a:cubicBezTo>
                    <a:pt x="1605" y="129"/>
                    <a:pt x="1605" y="127"/>
                    <a:pt x="1604" y="125"/>
                  </a:cubicBezTo>
                  <a:cubicBezTo>
                    <a:pt x="1603" y="124"/>
                    <a:pt x="1601" y="124"/>
                    <a:pt x="1600" y="125"/>
                  </a:cubicBezTo>
                  <a:cubicBezTo>
                    <a:pt x="1597" y="128"/>
                    <a:pt x="1597" y="128"/>
                    <a:pt x="1597" y="128"/>
                  </a:cubicBezTo>
                  <a:cubicBezTo>
                    <a:pt x="1596" y="129"/>
                    <a:pt x="1596" y="131"/>
                    <a:pt x="1597" y="133"/>
                  </a:cubicBezTo>
                  <a:cubicBezTo>
                    <a:pt x="1598" y="133"/>
                    <a:pt x="1598" y="134"/>
                    <a:pt x="1599" y="134"/>
                  </a:cubicBezTo>
                  <a:cubicBezTo>
                    <a:pt x="1600" y="134"/>
                    <a:pt x="1601" y="133"/>
                    <a:pt x="1601" y="133"/>
                  </a:cubicBezTo>
                  <a:lnTo>
                    <a:pt x="1604" y="130"/>
                  </a:lnTo>
                  <a:close/>
                  <a:moveTo>
                    <a:pt x="1521" y="218"/>
                  </a:moveTo>
                  <a:cubicBezTo>
                    <a:pt x="1504" y="236"/>
                    <a:pt x="1504" y="236"/>
                    <a:pt x="1504" y="236"/>
                  </a:cubicBezTo>
                  <a:cubicBezTo>
                    <a:pt x="1502" y="237"/>
                    <a:pt x="1502" y="239"/>
                    <a:pt x="1504" y="240"/>
                  </a:cubicBezTo>
                  <a:cubicBezTo>
                    <a:pt x="1504" y="241"/>
                    <a:pt x="1505" y="241"/>
                    <a:pt x="1506" y="241"/>
                  </a:cubicBezTo>
                  <a:cubicBezTo>
                    <a:pt x="1507" y="241"/>
                    <a:pt x="1507" y="241"/>
                    <a:pt x="1508" y="240"/>
                  </a:cubicBezTo>
                  <a:cubicBezTo>
                    <a:pt x="1526" y="222"/>
                    <a:pt x="1526" y="222"/>
                    <a:pt x="1526" y="222"/>
                  </a:cubicBezTo>
                  <a:cubicBezTo>
                    <a:pt x="1527" y="221"/>
                    <a:pt x="1527" y="219"/>
                    <a:pt x="1526" y="218"/>
                  </a:cubicBezTo>
                  <a:cubicBezTo>
                    <a:pt x="1524" y="217"/>
                    <a:pt x="1522" y="217"/>
                    <a:pt x="1521" y="218"/>
                  </a:cubicBezTo>
                  <a:close/>
                  <a:moveTo>
                    <a:pt x="1591" y="148"/>
                  </a:moveTo>
                  <a:cubicBezTo>
                    <a:pt x="1573" y="166"/>
                    <a:pt x="1573" y="166"/>
                    <a:pt x="1573" y="166"/>
                  </a:cubicBezTo>
                  <a:cubicBezTo>
                    <a:pt x="1572" y="167"/>
                    <a:pt x="1572" y="169"/>
                    <a:pt x="1573" y="171"/>
                  </a:cubicBezTo>
                  <a:cubicBezTo>
                    <a:pt x="1574" y="171"/>
                    <a:pt x="1574" y="171"/>
                    <a:pt x="1575" y="171"/>
                  </a:cubicBezTo>
                  <a:cubicBezTo>
                    <a:pt x="1576" y="171"/>
                    <a:pt x="1577" y="171"/>
                    <a:pt x="1577" y="171"/>
                  </a:cubicBezTo>
                  <a:cubicBezTo>
                    <a:pt x="1595" y="153"/>
                    <a:pt x="1595" y="153"/>
                    <a:pt x="1595" y="153"/>
                  </a:cubicBezTo>
                  <a:cubicBezTo>
                    <a:pt x="1597" y="151"/>
                    <a:pt x="1597" y="149"/>
                    <a:pt x="1595" y="148"/>
                  </a:cubicBezTo>
                  <a:cubicBezTo>
                    <a:pt x="1594" y="147"/>
                    <a:pt x="1592" y="147"/>
                    <a:pt x="1591" y="148"/>
                  </a:cubicBezTo>
                  <a:close/>
                  <a:moveTo>
                    <a:pt x="1277" y="467"/>
                  </a:moveTo>
                  <a:cubicBezTo>
                    <a:pt x="1276" y="466"/>
                    <a:pt x="1274" y="466"/>
                    <a:pt x="1272" y="467"/>
                  </a:cubicBezTo>
                  <a:cubicBezTo>
                    <a:pt x="1265" y="475"/>
                    <a:pt x="1265" y="475"/>
                    <a:pt x="1265" y="475"/>
                  </a:cubicBezTo>
                  <a:cubicBezTo>
                    <a:pt x="1263" y="476"/>
                    <a:pt x="1263" y="478"/>
                    <a:pt x="1265" y="479"/>
                  </a:cubicBezTo>
                  <a:cubicBezTo>
                    <a:pt x="1265" y="479"/>
                    <a:pt x="1266" y="480"/>
                    <a:pt x="1267" y="480"/>
                  </a:cubicBezTo>
                  <a:cubicBezTo>
                    <a:pt x="1268" y="480"/>
                    <a:pt x="1268" y="479"/>
                    <a:pt x="1269" y="479"/>
                  </a:cubicBezTo>
                  <a:cubicBezTo>
                    <a:pt x="1277" y="471"/>
                    <a:pt x="1277" y="471"/>
                    <a:pt x="1277" y="471"/>
                  </a:cubicBezTo>
                  <a:cubicBezTo>
                    <a:pt x="1278" y="470"/>
                    <a:pt x="1278" y="468"/>
                    <a:pt x="1277" y="467"/>
                  </a:cubicBezTo>
                  <a:close/>
                  <a:moveTo>
                    <a:pt x="1471" y="273"/>
                  </a:moveTo>
                  <a:cubicBezTo>
                    <a:pt x="1470" y="271"/>
                    <a:pt x="1468" y="271"/>
                    <a:pt x="1467" y="273"/>
                  </a:cubicBezTo>
                  <a:cubicBezTo>
                    <a:pt x="1342" y="397"/>
                    <a:pt x="1342" y="397"/>
                    <a:pt x="1342" y="397"/>
                  </a:cubicBezTo>
                  <a:cubicBezTo>
                    <a:pt x="1341" y="399"/>
                    <a:pt x="1341" y="401"/>
                    <a:pt x="1342" y="402"/>
                  </a:cubicBezTo>
                  <a:cubicBezTo>
                    <a:pt x="1342" y="402"/>
                    <a:pt x="1343" y="403"/>
                    <a:pt x="1344" y="403"/>
                  </a:cubicBezTo>
                  <a:cubicBezTo>
                    <a:pt x="1345" y="403"/>
                    <a:pt x="1346" y="402"/>
                    <a:pt x="1346" y="402"/>
                  </a:cubicBezTo>
                  <a:cubicBezTo>
                    <a:pt x="1471" y="277"/>
                    <a:pt x="1471" y="277"/>
                    <a:pt x="1471" y="277"/>
                  </a:cubicBezTo>
                  <a:cubicBezTo>
                    <a:pt x="1472" y="276"/>
                    <a:pt x="1472" y="274"/>
                    <a:pt x="1471" y="273"/>
                  </a:cubicBezTo>
                  <a:close/>
                  <a:moveTo>
                    <a:pt x="1543" y="197"/>
                  </a:moveTo>
                  <a:cubicBezTo>
                    <a:pt x="1542" y="198"/>
                    <a:pt x="1542" y="198"/>
                    <a:pt x="1542" y="198"/>
                  </a:cubicBezTo>
                  <a:cubicBezTo>
                    <a:pt x="1542" y="198"/>
                    <a:pt x="1542" y="198"/>
                    <a:pt x="1542" y="198"/>
                  </a:cubicBezTo>
                  <a:cubicBezTo>
                    <a:pt x="1535" y="205"/>
                    <a:pt x="1535" y="205"/>
                    <a:pt x="1535" y="205"/>
                  </a:cubicBezTo>
                  <a:cubicBezTo>
                    <a:pt x="1533" y="206"/>
                    <a:pt x="1533" y="208"/>
                    <a:pt x="1535" y="209"/>
                  </a:cubicBezTo>
                  <a:cubicBezTo>
                    <a:pt x="1535" y="210"/>
                    <a:pt x="1536" y="210"/>
                    <a:pt x="1537" y="210"/>
                  </a:cubicBezTo>
                  <a:cubicBezTo>
                    <a:pt x="1537" y="210"/>
                    <a:pt x="1538" y="210"/>
                    <a:pt x="1539" y="209"/>
                  </a:cubicBezTo>
                  <a:cubicBezTo>
                    <a:pt x="1545" y="203"/>
                    <a:pt x="1545" y="203"/>
                    <a:pt x="1545" y="203"/>
                  </a:cubicBezTo>
                  <a:cubicBezTo>
                    <a:pt x="1545" y="203"/>
                    <a:pt x="1545" y="203"/>
                    <a:pt x="1545" y="203"/>
                  </a:cubicBezTo>
                  <a:cubicBezTo>
                    <a:pt x="1547" y="201"/>
                    <a:pt x="1547" y="201"/>
                    <a:pt x="1547" y="201"/>
                  </a:cubicBezTo>
                  <a:cubicBezTo>
                    <a:pt x="1548" y="200"/>
                    <a:pt x="1548" y="198"/>
                    <a:pt x="1547" y="197"/>
                  </a:cubicBezTo>
                  <a:cubicBezTo>
                    <a:pt x="1546" y="196"/>
                    <a:pt x="1544" y="196"/>
                    <a:pt x="1543" y="197"/>
                  </a:cubicBezTo>
                  <a:close/>
                  <a:moveTo>
                    <a:pt x="1075" y="665"/>
                  </a:moveTo>
                  <a:cubicBezTo>
                    <a:pt x="1050" y="690"/>
                    <a:pt x="1050" y="690"/>
                    <a:pt x="1050" y="690"/>
                  </a:cubicBezTo>
                  <a:cubicBezTo>
                    <a:pt x="1048" y="691"/>
                    <a:pt x="1048" y="693"/>
                    <a:pt x="1050" y="694"/>
                  </a:cubicBezTo>
                  <a:cubicBezTo>
                    <a:pt x="1050" y="695"/>
                    <a:pt x="1051" y="695"/>
                    <a:pt x="1052" y="695"/>
                  </a:cubicBezTo>
                  <a:cubicBezTo>
                    <a:pt x="1052" y="695"/>
                    <a:pt x="1053" y="695"/>
                    <a:pt x="1054" y="694"/>
                  </a:cubicBezTo>
                  <a:cubicBezTo>
                    <a:pt x="1079" y="669"/>
                    <a:pt x="1079" y="669"/>
                    <a:pt x="1079" y="669"/>
                  </a:cubicBezTo>
                  <a:cubicBezTo>
                    <a:pt x="1080" y="668"/>
                    <a:pt x="1080" y="666"/>
                    <a:pt x="1079" y="665"/>
                  </a:cubicBezTo>
                  <a:cubicBezTo>
                    <a:pt x="1078" y="663"/>
                    <a:pt x="1076" y="663"/>
                    <a:pt x="1075" y="665"/>
                  </a:cubicBezTo>
                  <a:close/>
                  <a:moveTo>
                    <a:pt x="1496" y="243"/>
                  </a:moveTo>
                  <a:cubicBezTo>
                    <a:pt x="1480" y="259"/>
                    <a:pt x="1480" y="259"/>
                    <a:pt x="1480" y="259"/>
                  </a:cubicBezTo>
                  <a:cubicBezTo>
                    <a:pt x="1479" y="260"/>
                    <a:pt x="1479" y="262"/>
                    <a:pt x="1480" y="263"/>
                  </a:cubicBezTo>
                  <a:cubicBezTo>
                    <a:pt x="1481" y="264"/>
                    <a:pt x="1482" y="264"/>
                    <a:pt x="1482" y="264"/>
                  </a:cubicBezTo>
                  <a:cubicBezTo>
                    <a:pt x="1483" y="264"/>
                    <a:pt x="1484" y="264"/>
                    <a:pt x="1485" y="263"/>
                  </a:cubicBezTo>
                  <a:cubicBezTo>
                    <a:pt x="1500" y="248"/>
                    <a:pt x="1500" y="248"/>
                    <a:pt x="1500" y="248"/>
                  </a:cubicBezTo>
                  <a:cubicBezTo>
                    <a:pt x="1501" y="247"/>
                    <a:pt x="1501" y="245"/>
                    <a:pt x="1500" y="243"/>
                  </a:cubicBezTo>
                  <a:cubicBezTo>
                    <a:pt x="1499" y="242"/>
                    <a:pt x="1497" y="242"/>
                    <a:pt x="1496" y="243"/>
                  </a:cubicBezTo>
                  <a:close/>
                  <a:moveTo>
                    <a:pt x="1599" y="159"/>
                  </a:moveTo>
                  <a:cubicBezTo>
                    <a:pt x="1598" y="157"/>
                    <a:pt x="1596" y="157"/>
                    <a:pt x="1595" y="159"/>
                  </a:cubicBezTo>
                  <a:cubicBezTo>
                    <a:pt x="1580" y="173"/>
                    <a:pt x="1580" y="173"/>
                    <a:pt x="1580" y="173"/>
                  </a:cubicBezTo>
                  <a:cubicBezTo>
                    <a:pt x="1579" y="174"/>
                    <a:pt x="1579" y="176"/>
                    <a:pt x="1580" y="177"/>
                  </a:cubicBezTo>
                  <a:cubicBezTo>
                    <a:pt x="1581" y="178"/>
                    <a:pt x="1582" y="178"/>
                    <a:pt x="1582" y="178"/>
                  </a:cubicBezTo>
                  <a:cubicBezTo>
                    <a:pt x="1583" y="178"/>
                    <a:pt x="1584" y="178"/>
                    <a:pt x="1585" y="177"/>
                  </a:cubicBezTo>
                  <a:cubicBezTo>
                    <a:pt x="1599" y="163"/>
                    <a:pt x="1599" y="163"/>
                    <a:pt x="1599" y="163"/>
                  </a:cubicBezTo>
                  <a:cubicBezTo>
                    <a:pt x="1600" y="162"/>
                    <a:pt x="1600" y="160"/>
                    <a:pt x="1599" y="159"/>
                  </a:cubicBezTo>
                  <a:close/>
                  <a:moveTo>
                    <a:pt x="1544" y="209"/>
                  </a:moveTo>
                  <a:cubicBezTo>
                    <a:pt x="1539" y="214"/>
                    <a:pt x="1539" y="214"/>
                    <a:pt x="1539" y="214"/>
                  </a:cubicBezTo>
                  <a:cubicBezTo>
                    <a:pt x="1538" y="215"/>
                    <a:pt x="1538" y="217"/>
                    <a:pt x="1539" y="218"/>
                  </a:cubicBezTo>
                  <a:cubicBezTo>
                    <a:pt x="1540" y="219"/>
                    <a:pt x="1541" y="219"/>
                    <a:pt x="1541" y="219"/>
                  </a:cubicBezTo>
                  <a:cubicBezTo>
                    <a:pt x="1542" y="219"/>
                    <a:pt x="1543" y="219"/>
                    <a:pt x="1544" y="218"/>
                  </a:cubicBezTo>
                  <a:cubicBezTo>
                    <a:pt x="1548" y="214"/>
                    <a:pt x="1548" y="214"/>
                    <a:pt x="1548" y="214"/>
                  </a:cubicBezTo>
                  <a:cubicBezTo>
                    <a:pt x="1549" y="212"/>
                    <a:pt x="1549" y="210"/>
                    <a:pt x="1548" y="209"/>
                  </a:cubicBezTo>
                  <a:cubicBezTo>
                    <a:pt x="1547" y="208"/>
                    <a:pt x="1545" y="208"/>
                    <a:pt x="1544" y="209"/>
                  </a:cubicBezTo>
                  <a:close/>
                  <a:moveTo>
                    <a:pt x="1068" y="685"/>
                  </a:moveTo>
                  <a:cubicBezTo>
                    <a:pt x="1064" y="690"/>
                    <a:pt x="1064" y="690"/>
                    <a:pt x="1064" y="690"/>
                  </a:cubicBezTo>
                  <a:cubicBezTo>
                    <a:pt x="1062" y="691"/>
                    <a:pt x="1062" y="693"/>
                    <a:pt x="1064" y="694"/>
                  </a:cubicBezTo>
                  <a:cubicBezTo>
                    <a:pt x="1064" y="695"/>
                    <a:pt x="1065" y="695"/>
                    <a:pt x="1066" y="695"/>
                  </a:cubicBezTo>
                  <a:cubicBezTo>
                    <a:pt x="1067" y="695"/>
                    <a:pt x="1067" y="695"/>
                    <a:pt x="1068" y="694"/>
                  </a:cubicBezTo>
                  <a:cubicBezTo>
                    <a:pt x="1072" y="690"/>
                    <a:pt x="1072" y="690"/>
                    <a:pt x="1072" y="690"/>
                  </a:cubicBezTo>
                  <a:cubicBezTo>
                    <a:pt x="1073" y="688"/>
                    <a:pt x="1073" y="687"/>
                    <a:pt x="1072" y="685"/>
                  </a:cubicBezTo>
                  <a:cubicBezTo>
                    <a:pt x="1071" y="684"/>
                    <a:pt x="1069" y="684"/>
                    <a:pt x="1068" y="685"/>
                  </a:cubicBezTo>
                  <a:close/>
                  <a:moveTo>
                    <a:pt x="1277" y="476"/>
                  </a:moveTo>
                  <a:cubicBezTo>
                    <a:pt x="1271" y="483"/>
                    <a:pt x="1271" y="483"/>
                    <a:pt x="1271" y="483"/>
                  </a:cubicBezTo>
                  <a:cubicBezTo>
                    <a:pt x="1269" y="484"/>
                    <a:pt x="1269" y="486"/>
                    <a:pt x="1271" y="487"/>
                  </a:cubicBezTo>
                  <a:cubicBezTo>
                    <a:pt x="1271" y="487"/>
                    <a:pt x="1272" y="488"/>
                    <a:pt x="1273" y="488"/>
                  </a:cubicBezTo>
                  <a:cubicBezTo>
                    <a:pt x="1274" y="488"/>
                    <a:pt x="1274" y="487"/>
                    <a:pt x="1275" y="487"/>
                  </a:cubicBezTo>
                  <a:cubicBezTo>
                    <a:pt x="1281" y="481"/>
                    <a:pt x="1281" y="481"/>
                    <a:pt x="1281" y="481"/>
                  </a:cubicBezTo>
                  <a:cubicBezTo>
                    <a:pt x="1282" y="480"/>
                    <a:pt x="1282" y="478"/>
                    <a:pt x="1281" y="476"/>
                  </a:cubicBezTo>
                  <a:cubicBezTo>
                    <a:pt x="1280" y="475"/>
                    <a:pt x="1278" y="475"/>
                    <a:pt x="1277" y="476"/>
                  </a:cubicBezTo>
                  <a:close/>
                  <a:moveTo>
                    <a:pt x="1485" y="276"/>
                  </a:moveTo>
                  <a:cubicBezTo>
                    <a:pt x="1485" y="276"/>
                    <a:pt x="1486" y="276"/>
                    <a:pt x="1487" y="275"/>
                  </a:cubicBezTo>
                  <a:cubicBezTo>
                    <a:pt x="1498" y="264"/>
                    <a:pt x="1498" y="264"/>
                    <a:pt x="1498" y="264"/>
                  </a:cubicBezTo>
                  <a:cubicBezTo>
                    <a:pt x="1499" y="263"/>
                    <a:pt x="1499" y="261"/>
                    <a:pt x="1498" y="260"/>
                  </a:cubicBezTo>
                  <a:cubicBezTo>
                    <a:pt x="1497" y="259"/>
                    <a:pt x="1495" y="259"/>
                    <a:pt x="1493" y="260"/>
                  </a:cubicBezTo>
                  <a:cubicBezTo>
                    <a:pt x="1482" y="271"/>
                    <a:pt x="1482" y="271"/>
                    <a:pt x="1482" y="271"/>
                  </a:cubicBezTo>
                  <a:cubicBezTo>
                    <a:pt x="1481" y="272"/>
                    <a:pt x="1481" y="274"/>
                    <a:pt x="1482" y="275"/>
                  </a:cubicBezTo>
                  <a:cubicBezTo>
                    <a:pt x="1483" y="276"/>
                    <a:pt x="1484" y="276"/>
                    <a:pt x="1485" y="276"/>
                  </a:cubicBezTo>
                  <a:close/>
                  <a:moveTo>
                    <a:pt x="1463" y="291"/>
                  </a:moveTo>
                  <a:cubicBezTo>
                    <a:pt x="1346" y="407"/>
                    <a:pt x="1346" y="407"/>
                    <a:pt x="1346" y="407"/>
                  </a:cubicBezTo>
                  <a:cubicBezTo>
                    <a:pt x="1345" y="408"/>
                    <a:pt x="1345" y="410"/>
                    <a:pt x="1346" y="411"/>
                  </a:cubicBezTo>
                  <a:cubicBezTo>
                    <a:pt x="1347" y="412"/>
                    <a:pt x="1347" y="412"/>
                    <a:pt x="1348" y="412"/>
                  </a:cubicBezTo>
                  <a:cubicBezTo>
                    <a:pt x="1349" y="412"/>
                    <a:pt x="1350" y="412"/>
                    <a:pt x="1350" y="411"/>
                  </a:cubicBezTo>
                  <a:cubicBezTo>
                    <a:pt x="1467" y="295"/>
                    <a:pt x="1467" y="295"/>
                    <a:pt x="1467" y="295"/>
                  </a:cubicBezTo>
                  <a:cubicBezTo>
                    <a:pt x="1468" y="294"/>
                    <a:pt x="1468" y="292"/>
                    <a:pt x="1467" y="291"/>
                  </a:cubicBezTo>
                  <a:cubicBezTo>
                    <a:pt x="1466" y="289"/>
                    <a:pt x="1464" y="289"/>
                    <a:pt x="1463" y="291"/>
                  </a:cubicBezTo>
                  <a:close/>
                  <a:moveTo>
                    <a:pt x="1593" y="183"/>
                  </a:moveTo>
                  <a:cubicBezTo>
                    <a:pt x="1597" y="178"/>
                    <a:pt x="1597" y="178"/>
                    <a:pt x="1597" y="178"/>
                  </a:cubicBezTo>
                  <a:cubicBezTo>
                    <a:pt x="1599" y="177"/>
                    <a:pt x="1599" y="175"/>
                    <a:pt x="1597" y="174"/>
                  </a:cubicBezTo>
                  <a:cubicBezTo>
                    <a:pt x="1596" y="173"/>
                    <a:pt x="1594" y="173"/>
                    <a:pt x="1593" y="174"/>
                  </a:cubicBezTo>
                  <a:cubicBezTo>
                    <a:pt x="1588" y="179"/>
                    <a:pt x="1588" y="179"/>
                    <a:pt x="1588" y="179"/>
                  </a:cubicBezTo>
                  <a:cubicBezTo>
                    <a:pt x="1587" y="180"/>
                    <a:pt x="1587" y="182"/>
                    <a:pt x="1588" y="183"/>
                  </a:cubicBezTo>
                  <a:cubicBezTo>
                    <a:pt x="1589" y="184"/>
                    <a:pt x="1590" y="184"/>
                    <a:pt x="1590" y="184"/>
                  </a:cubicBezTo>
                  <a:cubicBezTo>
                    <a:pt x="1591" y="184"/>
                    <a:pt x="1592" y="184"/>
                    <a:pt x="1593" y="183"/>
                  </a:cubicBezTo>
                  <a:close/>
                  <a:moveTo>
                    <a:pt x="1546" y="221"/>
                  </a:moveTo>
                  <a:cubicBezTo>
                    <a:pt x="1544" y="223"/>
                    <a:pt x="1544" y="223"/>
                    <a:pt x="1544" y="223"/>
                  </a:cubicBezTo>
                  <a:cubicBezTo>
                    <a:pt x="1543" y="224"/>
                    <a:pt x="1543" y="226"/>
                    <a:pt x="1544" y="227"/>
                  </a:cubicBezTo>
                  <a:cubicBezTo>
                    <a:pt x="1545" y="228"/>
                    <a:pt x="1545" y="228"/>
                    <a:pt x="1546" y="228"/>
                  </a:cubicBezTo>
                  <a:cubicBezTo>
                    <a:pt x="1547" y="228"/>
                    <a:pt x="1548" y="228"/>
                    <a:pt x="1548" y="227"/>
                  </a:cubicBezTo>
                  <a:cubicBezTo>
                    <a:pt x="1551" y="225"/>
                    <a:pt x="1551" y="225"/>
                    <a:pt x="1551" y="225"/>
                  </a:cubicBezTo>
                  <a:cubicBezTo>
                    <a:pt x="1552" y="224"/>
                    <a:pt x="1552" y="222"/>
                    <a:pt x="1551" y="221"/>
                  </a:cubicBezTo>
                  <a:cubicBezTo>
                    <a:pt x="1550" y="219"/>
                    <a:pt x="1548" y="219"/>
                    <a:pt x="1546" y="221"/>
                  </a:cubicBezTo>
                  <a:close/>
                  <a:moveTo>
                    <a:pt x="1474" y="297"/>
                  </a:moveTo>
                  <a:cubicBezTo>
                    <a:pt x="1473" y="296"/>
                    <a:pt x="1471" y="296"/>
                    <a:pt x="1470" y="297"/>
                  </a:cubicBezTo>
                  <a:cubicBezTo>
                    <a:pt x="1351" y="417"/>
                    <a:pt x="1351" y="417"/>
                    <a:pt x="1351" y="417"/>
                  </a:cubicBezTo>
                  <a:cubicBezTo>
                    <a:pt x="1349" y="418"/>
                    <a:pt x="1349" y="420"/>
                    <a:pt x="1351" y="421"/>
                  </a:cubicBezTo>
                  <a:cubicBezTo>
                    <a:pt x="1351" y="422"/>
                    <a:pt x="1352" y="422"/>
                    <a:pt x="1353" y="422"/>
                  </a:cubicBezTo>
                  <a:cubicBezTo>
                    <a:pt x="1353" y="422"/>
                    <a:pt x="1354" y="422"/>
                    <a:pt x="1355" y="421"/>
                  </a:cubicBezTo>
                  <a:cubicBezTo>
                    <a:pt x="1474" y="302"/>
                    <a:pt x="1474" y="302"/>
                    <a:pt x="1474" y="302"/>
                  </a:cubicBezTo>
                  <a:cubicBezTo>
                    <a:pt x="1476" y="300"/>
                    <a:pt x="1476" y="298"/>
                    <a:pt x="1474" y="297"/>
                  </a:cubicBezTo>
                  <a:close/>
                  <a:moveTo>
                    <a:pt x="1494" y="273"/>
                  </a:moveTo>
                  <a:cubicBezTo>
                    <a:pt x="1493" y="274"/>
                    <a:pt x="1493" y="276"/>
                    <a:pt x="1494" y="277"/>
                  </a:cubicBezTo>
                  <a:cubicBezTo>
                    <a:pt x="1495" y="278"/>
                    <a:pt x="1496" y="278"/>
                    <a:pt x="1496" y="278"/>
                  </a:cubicBezTo>
                  <a:cubicBezTo>
                    <a:pt x="1497" y="278"/>
                    <a:pt x="1498" y="278"/>
                    <a:pt x="1498" y="277"/>
                  </a:cubicBezTo>
                  <a:cubicBezTo>
                    <a:pt x="1506" y="270"/>
                    <a:pt x="1506" y="270"/>
                    <a:pt x="1506" y="270"/>
                  </a:cubicBezTo>
                  <a:cubicBezTo>
                    <a:pt x="1507" y="269"/>
                    <a:pt x="1507" y="267"/>
                    <a:pt x="1506" y="266"/>
                  </a:cubicBezTo>
                  <a:cubicBezTo>
                    <a:pt x="1505" y="264"/>
                    <a:pt x="1503" y="264"/>
                    <a:pt x="1502" y="266"/>
                  </a:cubicBezTo>
                  <a:lnTo>
                    <a:pt x="1494" y="273"/>
                  </a:lnTo>
                  <a:close/>
                  <a:moveTo>
                    <a:pt x="1366" y="420"/>
                  </a:moveTo>
                  <a:cubicBezTo>
                    <a:pt x="1366" y="420"/>
                    <a:pt x="1367" y="421"/>
                    <a:pt x="1368" y="421"/>
                  </a:cubicBezTo>
                  <a:cubicBezTo>
                    <a:pt x="1369" y="421"/>
                    <a:pt x="1370" y="420"/>
                    <a:pt x="1370" y="420"/>
                  </a:cubicBezTo>
                  <a:cubicBezTo>
                    <a:pt x="1480" y="310"/>
                    <a:pt x="1480" y="310"/>
                    <a:pt x="1480" y="310"/>
                  </a:cubicBezTo>
                  <a:cubicBezTo>
                    <a:pt x="1481" y="309"/>
                    <a:pt x="1481" y="307"/>
                    <a:pt x="1480" y="306"/>
                  </a:cubicBezTo>
                  <a:cubicBezTo>
                    <a:pt x="1479" y="304"/>
                    <a:pt x="1477" y="304"/>
                    <a:pt x="1476" y="306"/>
                  </a:cubicBezTo>
                  <a:cubicBezTo>
                    <a:pt x="1366" y="415"/>
                    <a:pt x="1366" y="415"/>
                    <a:pt x="1366" y="415"/>
                  </a:cubicBezTo>
                  <a:cubicBezTo>
                    <a:pt x="1365" y="417"/>
                    <a:pt x="1365" y="419"/>
                    <a:pt x="1366" y="420"/>
                  </a:cubicBezTo>
                  <a:close/>
                  <a:moveTo>
                    <a:pt x="1555" y="226"/>
                  </a:moveTo>
                  <a:cubicBezTo>
                    <a:pt x="1550" y="231"/>
                    <a:pt x="1550" y="231"/>
                    <a:pt x="1550" y="231"/>
                  </a:cubicBezTo>
                  <a:cubicBezTo>
                    <a:pt x="1549" y="233"/>
                    <a:pt x="1549" y="235"/>
                    <a:pt x="1550" y="236"/>
                  </a:cubicBezTo>
                  <a:cubicBezTo>
                    <a:pt x="1550" y="236"/>
                    <a:pt x="1551" y="237"/>
                    <a:pt x="1552" y="237"/>
                  </a:cubicBezTo>
                  <a:cubicBezTo>
                    <a:pt x="1553" y="237"/>
                    <a:pt x="1554" y="236"/>
                    <a:pt x="1554" y="236"/>
                  </a:cubicBezTo>
                  <a:cubicBezTo>
                    <a:pt x="1559" y="231"/>
                    <a:pt x="1559" y="231"/>
                    <a:pt x="1559" y="231"/>
                  </a:cubicBezTo>
                  <a:cubicBezTo>
                    <a:pt x="1561" y="229"/>
                    <a:pt x="1561" y="227"/>
                    <a:pt x="1559" y="226"/>
                  </a:cubicBezTo>
                  <a:cubicBezTo>
                    <a:pt x="1558" y="225"/>
                    <a:pt x="1556" y="225"/>
                    <a:pt x="1555" y="226"/>
                  </a:cubicBezTo>
                  <a:close/>
                  <a:moveTo>
                    <a:pt x="1344" y="441"/>
                  </a:moveTo>
                  <a:cubicBezTo>
                    <a:pt x="1343" y="440"/>
                    <a:pt x="1341" y="440"/>
                    <a:pt x="1340" y="441"/>
                  </a:cubicBezTo>
                  <a:cubicBezTo>
                    <a:pt x="1336" y="445"/>
                    <a:pt x="1336" y="445"/>
                    <a:pt x="1336" y="445"/>
                  </a:cubicBezTo>
                  <a:cubicBezTo>
                    <a:pt x="1335" y="446"/>
                    <a:pt x="1335" y="448"/>
                    <a:pt x="1336" y="449"/>
                  </a:cubicBezTo>
                  <a:cubicBezTo>
                    <a:pt x="1337" y="450"/>
                    <a:pt x="1338" y="450"/>
                    <a:pt x="1339" y="450"/>
                  </a:cubicBezTo>
                  <a:cubicBezTo>
                    <a:pt x="1339" y="450"/>
                    <a:pt x="1340" y="450"/>
                    <a:pt x="1341" y="449"/>
                  </a:cubicBezTo>
                  <a:cubicBezTo>
                    <a:pt x="1344" y="445"/>
                    <a:pt x="1344" y="445"/>
                    <a:pt x="1344" y="445"/>
                  </a:cubicBezTo>
                  <a:cubicBezTo>
                    <a:pt x="1346" y="444"/>
                    <a:pt x="1346" y="442"/>
                    <a:pt x="1344" y="441"/>
                  </a:cubicBezTo>
                  <a:close/>
                  <a:moveTo>
                    <a:pt x="1594" y="196"/>
                  </a:moveTo>
                  <a:cubicBezTo>
                    <a:pt x="1598" y="192"/>
                    <a:pt x="1598" y="192"/>
                    <a:pt x="1598" y="192"/>
                  </a:cubicBezTo>
                  <a:cubicBezTo>
                    <a:pt x="1599" y="191"/>
                    <a:pt x="1599" y="189"/>
                    <a:pt x="1598" y="188"/>
                  </a:cubicBezTo>
                  <a:cubicBezTo>
                    <a:pt x="1596" y="187"/>
                    <a:pt x="1594" y="187"/>
                    <a:pt x="1593" y="188"/>
                  </a:cubicBezTo>
                  <a:cubicBezTo>
                    <a:pt x="1590" y="191"/>
                    <a:pt x="1590" y="191"/>
                    <a:pt x="1590" y="191"/>
                  </a:cubicBezTo>
                  <a:cubicBezTo>
                    <a:pt x="1589" y="193"/>
                    <a:pt x="1589" y="194"/>
                    <a:pt x="1590" y="196"/>
                  </a:cubicBezTo>
                  <a:cubicBezTo>
                    <a:pt x="1590" y="196"/>
                    <a:pt x="1591" y="197"/>
                    <a:pt x="1592" y="197"/>
                  </a:cubicBezTo>
                  <a:cubicBezTo>
                    <a:pt x="1593" y="197"/>
                    <a:pt x="1594" y="196"/>
                    <a:pt x="1594" y="196"/>
                  </a:cubicBezTo>
                  <a:close/>
                  <a:moveTo>
                    <a:pt x="1508" y="273"/>
                  </a:moveTo>
                  <a:cubicBezTo>
                    <a:pt x="1497" y="284"/>
                    <a:pt x="1497" y="284"/>
                    <a:pt x="1497" y="284"/>
                  </a:cubicBezTo>
                  <a:cubicBezTo>
                    <a:pt x="1496" y="285"/>
                    <a:pt x="1496" y="287"/>
                    <a:pt x="1497" y="289"/>
                  </a:cubicBezTo>
                  <a:cubicBezTo>
                    <a:pt x="1497" y="289"/>
                    <a:pt x="1498" y="290"/>
                    <a:pt x="1499" y="290"/>
                  </a:cubicBezTo>
                  <a:cubicBezTo>
                    <a:pt x="1500" y="290"/>
                    <a:pt x="1501" y="289"/>
                    <a:pt x="1501" y="289"/>
                  </a:cubicBezTo>
                  <a:cubicBezTo>
                    <a:pt x="1513" y="277"/>
                    <a:pt x="1513" y="277"/>
                    <a:pt x="1513" y="277"/>
                  </a:cubicBezTo>
                  <a:cubicBezTo>
                    <a:pt x="1514" y="276"/>
                    <a:pt x="1514" y="274"/>
                    <a:pt x="1513" y="273"/>
                  </a:cubicBezTo>
                  <a:cubicBezTo>
                    <a:pt x="1512" y="272"/>
                    <a:pt x="1510" y="272"/>
                    <a:pt x="1508" y="273"/>
                  </a:cubicBezTo>
                  <a:close/>
                  <a:moveTo>
                    <a:pt x="1566" y="229"/>
                  </a:moveTo>
                  <a:cubicBezTo>
                    <a:pt x="1554" y="241"/>
                    <a:pt x="1554" y="241"/>
                    <a:pt x="1554" y="241"/>
                  </a:cubicBezTo>
                  <a:cubicBezTo>
                    <a:pt x="1550" y="245"/>
                    <a:pt x="1550" y="245"/>
                    <a:pt x="1550" y="245"/>
                  </a:cubicBezTo>
                  <a:cubicBezTo>
                    <a:pt x="1549" y="247"/>
                    <a:pt x="1549" y="248"/>
                    <a:pt x="1550" y="250"/>
                  </a:cubicBezTo>
                  <a:cubicBezTo>
                    <a:pt x="1550" y="250"/>
                    <a:pt x="1551" y="251"/>
                    <a:pt x="1552" y="251"/>
                  </a:cubicBezTo>
                  <a:cubicBezTo>
                    <a:pt x="1553" y="251"/>
                    <a:pt x="1554" y="250"/>
                    <a:pt x="1554" y="250"/>
                  </a:cubicBezTo>
                  <a:cubicBezTo>
                    <a:pt x="1559" y="245"/>
                    <a:pt x="1559" y="245"/>
                    <a:pt x="1559" y="245"/>
                  </a:cubicBezTo>
                  <a:cubicBezTo>
                    <a:pt x="1570" y="234"/>
                    <a:pt x="1570" y="234"/>
                    <a:pt x="1570" y="234"/>
                  </a:cubicBezTo>
                  <a:cubicBezTo>
                    <a:pt x="1571" y="232"/>
                    <a:pt x="1571" y="230"/>
                    <a:pt x="1570" y="229"/>
                  </a:cubicBezTo>
                  <a:cubicBezTo>
                    <a:pt x="1569" y="228"/>
                    <a:pt x="1567" y="228"/>
                    <a:pt x="1566" y="229"/>
                  </a:cubicBezTo>
                  <a:close/>
                  <a:moveTo>
                    <a:pt x="1371" y="432"/>
                  </a:moveTo>
                  <a:cubicBezTo>
                    <a:pt x="1372" y="432"/>
                    <a:pt x="1372" y="431"/>
                    <a:pt x="1373" y="431"/>
                  </a:cubicBezTo>
                  <a:cubicBezTo>
                    <a:pt x="1487" y="317"/>
                    <a:pt x="1487" y="317"/>
                    <a:pt x="1487" y="317"/>
                  </a:cubicBezTo>
                  <a:cubicBezTo>
                    <a:pt x="1488" y="315"/>
                    <a:pt x="1488" y="313"/>
                    <a:pt x="1487" y="312"/>
                  </a:cubicBezTo>
                  <a:cubicBezTo>
                    <a:pt x="1486" y="311"/>
                    <a:pt x="1484" y="311"/>
                    <a:pt x="1483" y="312"/>
                  </a:cubicBezTo>
                  <a:cubicBezTo>
                    <a:pt x="1369" y="426"/>
                    <a:pt x="1369" y="426"/>
                    <a:pt x="1369" y="426"/>
                  </a:cubicBezTo>
                  <a:cubicBezTo>
                    <a:pt x="1367" y="428"/>
                    <a:pt x="1367" y="430"/>
                    <a:pt x="1369" y="431"/>
                  </a:cubicBezTo>
                  <a:cubicBezTo>
                    <a:pt x="1369" y="431"/>
                    <a:pt x="1370" y="432"/>
                    <a:pt x="1371" y="432"/>
                  </a:cubicBezTo>
                  <a:close/>
                  <a:moveTo>
                    <a:pt x="1514" y="281"/>
                  </a:moveTo>
                  <a:cubicBezTo>
                    <a:pt x="1499" y="296"/>
                    <a:pt x="1499" y="296"/>
                    <a:pt x="1499" y="296"/>
                  </a:cubicBezTo>
                  <a:cubicBezTo>
                    <a:pt x="1498" y="297"/>
                    <a:pt x="1498" y="299"/>
                    <a:pt x="1499" y="300"/>
                  </a:cubicBezTo>
                  <a:cubicBezTo>
                    <a:pt x="1500" y="301"/>
                    <a:pt x="1500" y="301"/>
                    <a:pt x="1501" y="301"/>
                  </a:cubicBezTo>
                  <a:cubicBezTo>
                    <a:pt x="1502" y="301"/>
                    <a:pt x="1503" y="301"/>
                    <a:pt x="1503" y="300"/>
                  </a:cubicBezTo>
                  <a:cubicBezTo>
                    <a:pt x="1519" y="285"/>
                    <a:pt x="1519" y="285"/>
                    <a:pt x="1519" y="285"/>
                  </a:cubicBezTo>
                  <a:cubicBezTo>
                    <a:pt x="1520" y="284"/>
                    <a:pt x="1520" y="282"/>
                    <a:pt x="1519" y="281"/>
                  </a:cubicBezTo>
                  <a:cubicBezTo>
                    <a:pt x="1518" y="280"/>
                    <a:pt x="1516" y="280"/>
                    <a:pt x="1514" y="281"/>
                  </a:cubicBezTo>
                  <a:close/>
                  <a:moveTo>
                    <a:pt x="1576" y="242"/>
                  </a:moveTo>
                  <a:cubicBezTo>
                    <a:pt x="1577" y="241"/>
                    <a:pt x="1577" y="241"/>
                    <a:pt x="1577" y="241"/>
                  </a:cubicBezTo>
                  <a:cubicBezTo>
                    <a:pt x="1578" y="240"/>
                    <a:pt x="1578" y="238"/>
                    <a:pt x="1577" y="236"/>
                  </a:cubicBezTo>
                  <a:cubicBezTo>
                    <a:pt x="1576" y="235"/>
                    <a:pt x="1574" y="235"/>
                    <a:pt x="1573" y="236"/>
                  </a:cubicBezTo>
                  <a:cubicBezTo>
                    <a:pt x="1572" y="237"/>
                    <a:pt x="1572" y="237"/>
                    <a:pt x="1572" y="237"/>
                  </a:cubicBezTo>
                  <a:cubicBezTo>
                    <a:pt x="1571" y="238"/>
                    <a:pt x="1571" y="240"/>
                    <a:pt x="1572" y="242"/>
                  </a:cubicBezTo>
                  <a:cubicBezTo>
                    <a:pt x="1573" y="242"/>
                    <a:pt x="1573" y="242"/>
                    <a:pt x="1574" y="242"/>
                  </a:cubicBezTo>
                  <a:cubicBezTo>
                    <a:pt x="1575" y="242"/>
                    <a:pt x="1576" y="242"/>
                    <a:pt x="1576" y="242"/>
                  </a:cubicBezTo>
                  <a:close/>
                  <a:moveTo>
                    <a:pt x="1374" y="443"/>
                  </a:moveTo>
                  <a:cubicBezTo>
                    <a:pt x="1374" y="443"/>
                    <a:pt x="1375" y="443"/>
                    <a:pt x="1376" y="442"/>
                  </a:cubicBezTo>
                  <a:cubicBezTo>
                    <a:pt x="1415" y="403"/>
                    <a:pt x="1415" y="403"/>
                    <a:pt x="1415" y="403"/>
                  </a:cubicBezTo>
                  <a:cubicBezTo>
                    <a:pt x="1416" y="402"/>
                    <a:pt x="1416" y="400"/>
                    <a:pt x="1415" y="399"/>
                  </a:cubicBezTo>
                  <a:cubicBezTo>
                    <a:pt x="1414" y="397"/>
                    <a:pt x="1412" y="397"/>
                    <a:pt x="1411" y="399"/>
                  </a:cubicBezTo>
                  <a:cubicBezTo>
                    <a:pt x="1371" y="438"/>
                    <a:pt x="1371" y="438"/>
                    <a:pt x="1371" y="438"/>
                  </a:cubicBezTo>
                  <a:cubicBezTo>
                    <a:pt x="1370" y="439"/>
                    <a:pt x="1370" y="441"/>
                    <a:pt x="1371" y="442"/>
                  </a:cubicBezTo>
                  <a:cubicBezTo>
                    <a:pt x="1372" y="443"/>
                    <a:pt x="1373" y="443"/>
                    <a:pt x="1374" y="443"/>
                  </a:cubicBezTo>
                  <a:close/>
                  <a:moveTo>
                    <a:pt x="1491" y="322"/>
                  </a:moveTo>
                  <a:cubicBezTo>
                    <a:pt x="1490" y="321"/>
                    <a:pt x="1488" y="321"/>
                    <a:pt x="1487" y="322"/>
                  </a:cubicBezTo>
                  <a:cubicBezTo>
                    <a:pt x="1429" y="380"/>
                    <a:pt x="1429" y="380"/>
                    <a:pt x="1429" y="380"/>
                  </a:cubicBezTo>
                  <a:cubicBezTo>
                    <a:pt x="1428" y="381"/>
                    <a:pt x="1428" y="383"/>
                    <a:pt x="1429" y="384"/>
                  </a:cubicBezTo>
                  <a:cubicBezTo>
                    <a:pt x="1430" y="385"/>
                    <a:pt x="1430" y="385"/>
                    <a:pt x="1431" y="385"/>
                  </a:cubicBezTo>
                  <a:cubicBezTo>
                    <a:pt x="1432" y="385"/>
                    <a:pt x="1433" y="385"/>
                    <a:pt x="1433" y="384"/>
                  </a:cubicBezTo>
                  <a:cubicBezTo>
                    <a:pt x="1491" y="327"/>
                    <a:pt x="1491" y="327"/>
                    <a:pt x="1491" y="327"/>
                  </a:cubicBezTo>
                  <a:cubicBezTo>
                    <a:pt x="1492" y="326"/>
                    <a:pt x="1492" y="324"/>
                    <a:pt x="1491" y="322"/>
                  </a:cubicBezTo>
                  <a:close/>
                  <a:moveTo>
                    <a:pt x="1569" y="249"/>
                  </a:moveTo>
                  <a:cubicBezTo>
                    <a:pt x="1572" y="246"/>
                    <a:pt x="1572" y="246"/>
                    <a:pt x="1572" y="246"/>
                  </a:cubicBezTo>
                  <a:cubicBezTo>
                    <a:pt x="1572" y="246"/>
                    <a:pt x="1572" y="246"/>
                    <a:pt x="1572" y="245"/>
                  </a:cubicBezTo>
                  <a:cubicBezTo>
                    <a:pt x="1573" y="245"/>
                    <a:pt x="1573" y="244"/>
                    <a:pt x="1573" y="244"/>
                  </a:cubicBezTo>
                  <a:cubicBezTo>
                    <a:pt x="1573" y="243"/>
                    <a:pt x="1572" y="242"/>
                    <a:pt x="1572" y="242"/>
                  </a:cubicBezTo>
                  <a:cubicBezTo>
                    <a:pt x="1571" y="241"/>
                    <a:pt x="1571" y="241"/>
                    <a:pt x="1571" y="241"/>
                  </a:cubicBezTo>
                  <a:cubicBezTo>
                    <a:pt x="1570" y="241"/>
                    <a:pt x="1568" y="241"/>
                    <a:pt x="1567" y="242"/>
                  </a:cubicBezTo>
                  <a:cubicBezTo>
                    <a:pt x="1555" y="254"/>
                    <a:pt x="1555" y="254"/>
                    <a:pt x="1555" y="254"/>
                  </a:cubicBezTo>
                  <a:cubicBezTo>
                    <a:pt x="1554" y="255"/>
                    <a:pt x="1554" y="257"/>
                    <a:pt x="1555" y="258"/>
                  </a:cubicBezTo>
                  <a:cubicBezTo>
                    <a:pt x="1556" y="259"/>
                    <a:pt x="1557" y="259"/>
                    <a:pt x="1557" y="259"/>
                  </a:cubicBezTo>
                  <a:cubicBezTo>
                    <a:pt x="1558" y="259"/>
                    <a:pt x="1559" y="259"/>
                    <a:pt x="1560" y="258"/>
                  </a:cubicBezTo>
                  <a:lnTo>
                    <a:pt x="1569" y="249"/>
                  </a:lnTo>
                  <a:close/>
                  <a:moveTo>
                    <a:pt x="1438" y="390"/>
                  </a:moveTo>
                  <a:cubicBezTo>
                    <a:pt x="1436" y="389"/>
                    <a:pt x="1434" y="389"/>
                    <a:pt x="1433" y="390"/>
                  </a:cubicBezTo>
                  <a:cubicBezTo>
                    <a:pt x="1425" y="398"/>
                    <a:pt x="1425" y="398"/>
                    <a:pt x="1425" y="398"/>
                  </a:cubicBezTo>
                  <a:cubicBezTo>
                    <a:pt x="1424" y="399"/>
                    <a:pt x="1424" y="401"/>
                    <a:pt x="1425" y="402"/>
                  </a:cubicBezTo>
                  <a:cubicBezTo>
                    <a:pt x="1426" y="403"/>
                    <a:pt x="1427" y="403"/>
                    <a:pt x="1427" y="403"/>
                  </a:cubicBezTo>
                  <a:cubicBezTo>
                    <a:pt x="1428" y="403"/>
                    <a:pt x="1429" y="403"/>
                    <a:pt x="1429" y="402"/>
                  </a:cubicBezTo>
                  <a:cubicBezTo>
                    <a:pt x="1438" y="394"/>
                    <a:pt x="1438" y="394"/>
                    <a:pt x="1438" y="394"/>
                  </a:cubicBezTo>
                  <a:cubicBezTo>
                    <a:pt x="1439" y="393"/>
                    <a:pt x="1439" y="391"/>
                    <a:pt x="1438" y="390"/>
                  </a:cubicBezTo>
                  <a:close/>
                  <a:moveTo>
                    <a:pt x="1488" y="340"/>
                  </a:moveTo>
                  <a:cubicBezTo>
                    <a:pt x="1486" y="339"/>
                    <a:pt x="1484" y="339"/>
                    <a:pt x="1483" y="340"/>
                  </a:cubicBezTo>
                  <a:cubicBezTo>
                    <a:pt x="1445" y="378"/>
                    <a:pt x="1445" y="378"/>
                    <a:pt x="1445" y="378"/>
                  </a:cubicBezTo>
                  <a:cubicBezTo>
                    <a:pt x="1443" y="380"/>
                    <a:pt x="1443" y="382"/>
                    <a:pt x="1445" y="383"/>
                  </a:cubicBezTo>
                  <a:cubicBezTo>
                    <a:pt x="1445" y="383"/>
                    <a:pt x="1446" y="384"/>
                    <a:pt x="1447" y="384"/>
                  </a:cubicBezTo>
                  <a:cubicBezTo>
                    <a:pt x="1448" y="384"/>
                    <a:pt x="1448" y="383"/>
                    <a:pt x="1449" y="383"/>
                  </a:cubicBezTo>
                  <a:cubicBezTo>
                    <a:pt x="1488" y="344"/>
                    <a:pt x="1488" y="344"/>
                    <a:pt x="1488" y="344"/>
                  </a:cubicBezTo>
                  <a:cubicBezTo>
                    <a:pt x="1489" y="343"/>
                    <a:pt x="1489" y="341"/>
                    <a:pt x="1488" y="340"/>
                  </a:cubicBezTo>
                  <a:close/>
                  <a:moveTo>
                    <a:pt x="1561" y="269"/>
                  </a:moveTo>
                  <a:cubicBezTo>
                    <a:pt x="1562" y="269"/>
                    <a:pt x="1563" y="269"/>
                    <a:pt x="1563" y="269"/>
                  </a:cubicBezTo>
                  <a:cubicBezTo>
                    <a:pt x="1572" y="260"/>
                    <a:pt x="1572" y="260"/>
                    <a:pt x="1572" y="260"/>
                  </a:cubicBezTo>
                  <a:cubicBezTo>
                    <a:pt x="1573" y="259"/>
                    <a:pt x="1573" y="257"/>
                    <a:pt x="1572" y="256"/>
                  </a:cubicBezTo>
                  <a:cubicBezTo>
                    <a:pt x="1571" y="254"/>
                    <a:pt x="1569" y="254"/>
                    <a:pt x="1567" y="256"/>
                  </a:cubicBezTo>
                  <a:cubicBezTo>
                    <a:pt x="1559" y="264"/>
                    <a:pt x="1559" y="264"/>
                    <a:pt x="1559" y="264"/>
                  </a:cubicBezTo>
                  <a:cubicBezTo>
                    <a:pt x="1558" y="265"/>
                    <a:pt x="1558" y="267"/>
                    <a:pt x="1559" y="269"/>
                  </a:cubicBezTo>
                  <a:cubicBezTo>
                    <a:pt x="1559" y="269"/>
                    <a:pt x="1560" y="269"/>
                    <a:pt x="1561" y="269"/>
                  </a:cubicBezTo>
                  <a:close/>
                  <a:moveTo>
                    <a:pt x="1390" y="442"/>
                  </a:moveTo>
                  <a:cubicBezTo>
                    <a:pt x="1421" y="411"/>
                    <a:pt x="1421" y="411"/>
                    <a:pt x="1421" y="411"/>
                  </a:cubicBezTo>
                  <a:cubicBezTo>
                    <a:pt x="1422" y="410"/>
                    <a:pt x="1422" y="408"/>
                    <a:pt x="1421" y="407"/>
                  </a:cubicBezTo>
                  <a:cubicBezTo>
                    <a:pt x="1419" y="406"/>
                    <a:pt x="1417" y="406"/>
                    <a:pt x="1416" y="407"/>
                  </a:cubicBezTo>
                  <a:cubicBezTo>
                    <a:pt x="1386" y="438"/>
                    <a:pt x="1386" y="438"/>
                    <a:pt x="1386" y="438"/>
                  </a:cubicBezTo>
                  <a:cubicBezTo>
                    <a:pt x="1384" y="439"/>
                    <a:pt x="1384" y="441"/>
                    <a:pt x="1386" y="442"/>
                  </a:cubicBezTo>
                  <a:cubicBezTo>
                    <a:pt x="1386" y="442"/>
                    <a:pt x="1387" y="443"/>
                    <a:pt x="1388" y="443"/>
                  </a:cubicBezTo>
                  <a:cubicBezTo>
                    <a:pt x="1389" y="443"/>
                    <a:pt x="1389" y="442"/>
                    <a:pt x="1390" y="442"/>
                  </a:cubicBezTo>
                  <a:close/>
                  <a:moveTo>
                    <a:pt x="1381" y="442"/>
                  </a:moveTo>
                  <a:cubicBezTo>
                    <a:pt x="1372" y="451"/>
                    <a:pt x="1372" y="451"/>
                    <a:pt x="1372" y="451"/>
                  </a:cubicBezTo>
                  <a:cubicBezTo>
                    <a:pt x="1371" y="452"/>
                    <a:pt x="1371" y="454"/>
                    <a:pt x="1372" y="455"/>
                  </a:cubicBezTo>
                  <a:cubicBezTo>
                    <a:pt x="1373" y="456"/>
                    <a:pt x="1373" y="456"/>
                    <a:pt x="1374" y="456"/>
                  </a:cubicBezTo>
                  <a:cubicBezTo>
                    <a:pt x="1375" y="456"/>
                    <a:pt x="1376" y="456"/>
                    <a:pt x="1376" y="455"/>
                  </a:cubicBezTo>
                  <a:cubicBezTo>
                    <a:pt x="1385" y="447"/>
                    <a:pt x="1385" y="447"/>
                    <a:pt x="1385" y="447"/>
                  </a:cubicBezTo>
                  <a:cubicBezTo>
                    <a:pt x="1386" y="446"/>
                    <a:pt x="1386" y="444"/>
                    <a:pt x="1385" y="442"/>
                  </a:cubicBezTo>
                  <a:cubicBezTo>
                    <a:pt x="1384" y="441"/>
                    <a:pt x="1382" y="441"/>
                    <a:pt x="1381" y="442"/>
                  </a:cubicBezTo>
                  <a:close/>
                  <a:moveTo>
                    <a:pt x="1537" y="287"/>
                  </a:moveTo>
                  <a:cubicBezTo>
                    <a:pt x="1529" y="296"/>
                    <a:pt x="1529" y="296"/>
                    <a:pt x="1529" y="296"/>
                  </a:cubicBezTo>
                  <a:cubicBezTo>
                    <a:pt x="1522" y="302"/>
                    <a:pt x="1522" y="302"/>
                    <a:pt x="1522" y="302"/>
                  </a:cubicBezTo>
                  <a:cubicBezTo>
                    <a:pt x="1521" y="303"/>
                    <a:pt x="1521" y="305"/>
                    <a:pt x="1522" y="306"/>
                  </a:cubicBezTo>
                  <a:cubicBezTo>
                    <a:pt x="1523" y="306"/>
                    <a:pt x="1523" y="306"/>
                    <a:pt x="1524" y="306"/>
                  </a:cubicBezTo>
                  <a:cubicBezTo>
                    <a:pt x="1525" y="306"/>
                    <a:pt x="1526" y="306"/>
                    <a:pt x="1526" y="306"/>
                  </a:cubicBezTo>
                  <a:cubicBezTo>
                    <a:pt x="1531" y="301"/>
                    <a:pt x="1531" y="301"/>
                    <a:pt x="1531" y="301"/>
                  </a:cubicBezTo>
                  <a:cubicBezTo>
                    <a:pt x="1531" y="300"/>
                    <a:pt x="1531" y="300"/>
                    <a:pt x="1531" y="300"/>
                  </a:cubicBezTo>
                  <a:cubicBezTo>
                    <a:pt x="1541" y="290"/>
                    <a:pt x="1541" y="290"/>
                    <a:pt x="1541" y="290"/>
                  </a:cubicBezTo>
                  <a:cubicBezTo>
                    <a:pt x="1543" y="289"/>
                    <a:pt x="1543" y="288"/>
                    <a:pt x="1541" y="286"/>
                  </a:cubicBezTo>
                  <a:cubicBezTo>
                    <a:pt x="1540" y="285"/>
                    <a:pt x="1538" y="285"/>
                    <a:pt x="1537" y="287"/>
                  </a:cubicBezTo>
                  <a:close/>
                  <a:moveTo>
                    <a:pt x="1348" y="475"/>
                  </a:moveTo>
                  <a:cubicBezTo>
                    <a:pt x="1346" y="477"/>
                    <a:pt x="1346" y="477"/>
                    <a:pt x="1346" y="477"/>
                  </a:cubicBezTo>
                  <a:cubicBezTo>
                    <a:pt x="1345" y="478"/>
                    <a:pt x="1345" y="480"/>
                    <a:pt x="1346" y="481"/>
                  </a:cubicBezTo>
                  <a:cubicBezTo>
                    <a:pt x="1347" y="482"/>
                    <a:pt x="1348" y="482"/>
                    <a:pt x="1348" y="482"/>
                  </a:cubicBezTo>
                  <a:cubicBezTo>
                    <a:pt x="1349" y="482"/>
                    <a:pt x="1350" y="482"/>
                    <a:pt x="1350" y="481"/>
                  </a:cubicBezTo>
                  <a:cubicBezTo>
                    <a:pt x="1352" y="480"/>
                    <a:pt x="1352" y="480"/>
                    <a:pt x="1352" y="480"/>
                  </a:cubicBezTo>
                  <a:cubicBezTo>
                    <a:pt x="1353" y="478"/>
                    <a:pt x="1353" y="477"/>
                    <a:pt x="1352" y="475"/>
                  </a:cubicBezTo>
                  <a:cubicBezTo>
                    <a:pt x="1351" y="474"/>
                    <a:pt x="1349" y="474"/>
                    <a:pt x="1348" y="475"/>
                  </a:cubicBezTo>
                  <a:close/>
                  <a:moveTo>
                    <a:pt x="1374" y="471"/>
                  </a:moveTo>
                  <a:cubicBezTo>
                    <a:pt x="1375" y="471"/>
                    <a:pt x="1375" y="470"/>
                    <a:pt x="1376" y="470"/>
                  </a:cubicBezTo>
                  <a:cubicBezTo>
                    <a:pt x="1383" y="463"/>
                    <a:pt x="1383" y="463"/>
                    <a:pt x="1383" y="463"/>
                  </a:cubicBezTo>
                  <a:cubicBezTo>
                    <a:pt x="1384" y="462"/>
                    <a:pt x="1384" y="460"/>
                    <a:pt x="1383" y="459"/>
                  </a:cubicBezTo>
                  <a:cubicBezTo>
                    <a:pt x="1381" y="458"/>
                    <a:pt x="1379" y="458"/>
                    <a:pt x="1378" y="459"/>
                  </a:cubicBezTo>
                  <a:cubicBezTo>
                    <a:pt x="1372" y="465"/>
                    <a:pt x="1372" y="465"/>
                    <a:pt x="1372" y="465"/>
                  </a:cubicBezTo>
                  <a:cubicBezTo>
                    <a:pt x="1370" y="467"/>
                    <a:pt x="1370" y="469"/>
                    <a:pt x="1372" y="470"/>
                  </a:cubicBezTo>
                  <a:cubicBezTo>
                    <a:pt x="1372" y="470"/>
                    <a:pt x="1373" y="471"/>
                    <a:pt x="1374" y="471"/>
                  </a:cubicBezTo>
                  <a:close/>
                  <a:moveTo>
                    <a:pt x="1540" y="297"/>
                  </a:moveTo>
                  <a:cubicBezTo>
                    <a:pt x="1537" y="300"/>
                    <a:pt x="1537" y="300"/>
                    <a:pt x="1537" y="300"/>
                  </a:cubicBezTo>
                  <a:cubicBezTo>
                    <a:pt x="1537" y="301"/>
                    <a:pt x="1536" y="301"/>
                    <a:pt x="1536" y="301"/>
                  </a:cubicBezTo>
                  <a:cubicBezTo>
                    <a:pt x="1536" y="301"/>
                    <a:pt x="1536" y="301"/>
                    <a:pt x="1535" y="302"/>
                  </a:cubicBezTo>
                  <a:cubicBezTo>
                    <a:pt x="1530" y="307"/>
                    <a:pt x="1530" y="307"/>
                    <a:pt x="1530" y="307"/>
                  </a:cubicBezTo>
                  <a:cubicBezTo>
                    <a:pt x="1529" y="308"/>
                    <a:pt x="1529" y="310"/>
                    <a:pt x="1530" y="312"/>
                  </a:cubicBezTo>
                  <a:cubicBezTo>
                    <a:pt x="1530" y="312"/>
                    <a:pt x="1531" y="312"/>
                    <a:pt x="1532" y="312"/>
                  </a:cubicBezTo>
                  <a:cubicBezTo>
                    <a:pt x="1533" y="312"/>
                    <a:pt x="1534" y="312"/>
                    <a:pt x="1534" y="312"/>
                  </a:cubicBezTo>
                  <a:cubicBezTo>
                    <a:pt x="1540" y="306"/>
                    <a:pt x="1540" y="306"/>
                    <a:pt x="1540" y="306"/>
                  </a:cubicBezTo>
                  <a:cubicBezTo>
                    <a:pt x="1540" y="306"/>
                    <a:pt x="1540" y="305"/>
                    <a:pt x="1540" y="305"/>
                  </a:cubicBezTo>
                  <a:cubicBezTo>
                    <a:pt x="1541" y="305"/>
                    <a:pt x="1541" y="305"/>
                    <a:pt x="1541" y="305"/>
                  </a:cubicBezTo>
                  <a:cubicBezTo>
                    <a:pt x="1545" y="301"/>
                    <a:pt x="1545" y="301"/>
                    <a:pt x="1545" y="301"/>
                  </a:cubicBezTo>
                  <a:cubicBezTo>
                    <a:pt x="1546" y="300"/>
                    <a:pt x="1546" y="298"/>
                    <a:pt x="1545" y="297"/>
                  </a:cubicBezTo>
                  <a:cubicBezTo>
                    <a:pt x="1544" y="296"/>
                    <a:pt x="1542" y="296"/>
                    <a:pt x="1540" y="297"/>
                  </a:cubicBezTo>
                  <a:close/>
                  <a:moveTo>
                    <a:pt x="1545" y="297"/>
                  </a:moveTo>
                  <a:cubicBezTo>
                    <a:pt x="1545" y="297"/>
                    <a:pt x="1546" y="297"/>
                    <a:pt x="1547" y="297"/>
                  </a:cubicBezTo>
                  <a:cubicBezTo>
                    <a:pt x="1548" y="297"/>
                    <a:pt x="1549" y="297"/>
                    <a:pt x="1549" y="297"/>
                  </a:cubicBezTo>
                  <a:cubicBezTo>
                    <a:pt x="1576" y="269"/>
                    <a:pt x="1576" y="269"/>
                    <a:pt x="1576" y="269"/>
                  </a:cubicBezTo>
                  <a:cubicBezTo>
                    <a:pt x="1578" y="268"/>
                    <a:pt x="1578" y="266"/>
                    <a:pt x="1576" y="265"/>
                  </a:cubicBezTo>
                  <a:cubicBezTo>
                    <a:pt x="1575" y="264"/>
                    <a:pt x="1573" y="264"/>
                    <a:pt x="1572" y="265"/>
                  </a:cubicBezTo>
                  <a:cubicBezTo>
                    <a:pt x="1545" y="292"/>
                    <a:pt x="1545" y="292"/>
                    <a:pt x="1545" y="292"/>
                  </a:cubicBezTo>
                  <a:cubicBezTo>
                    <a:pt x="1544" y="293"/>
                    <a:pt x="1544" y="295"/>
                    <a:pt x="1545" y="297"/>
                  </a:cubicBezTo>
                  <a:close/>
                  <a:moveTo>
                    <a:pt x="1468" y="369"/>
                  </a:moveTo>
                  <a:cubicBezTo>
                    <a:pt x="1467" y="370"/>
                    <a:pt x="1467" y="370"/>
                    <a:pt x="1467" y="370"/>
                  </a:cubicBezTo>
                  <a:cubicBezTo>
                    <a:pt x="1465" y="372"/>
                    <a:pt x="1465" y="374"/>
                    <a:pt x="1467" y="375"/>
                  </a:cubicBezTo>
                  <a:cubicBezTo>
                    <a:pt x="1467" y="375"/>
                    <a:pt x="1468" y="376"/>
                    <a:pt x="1469" y="376"/>
                  </a:cubicBezTo>
                  <a:cubicBezTo>
                    <a:pt x="1470" y="376"/>
                    <a:pt x="1470" y="375"/>
                    <a:pt x="1471" y="375"/>
                  </a:cubicBezTo>
                  <a:cubicBezTo>
                    <a:pt x="1472" y="373"/>
                    <a:pt x="1472" y="373"/>
                    <a:pt x="1472" y="373"/>
                  </a:cubicBezTo>
                  <a:cubicBezTo>
                    <a:pt x="1474" y="372"/>
                    <a:pt x="1474" y="370"/>
                    <a:pt x="1472" y="369"/>
                  </a:cubicBezTo>
                  <a:cubicBezTo>
                    <a:pt x="1471" y="368"/>
                    <a:pt x="1469" y="368"/>
                    <a:pt x="1468" y="369"/>
                  </a:cubicBezTo>
                  <a:close/>
                  <a:moveTo>
                    <a:pt x="1397" y="447"/>
                  </a:moveTo>
                  <a:cubicBezTo>
                    <a:pt x="1398" y="447"/>
                    <a:pt x="1399" y="447"/>
                    <a:pt x="1400" y="446"/>
                  </a:cubicBezTo>
                  <a:cubicBezTo>
                    <a:pt x="1426" y="420"/>
                    <a:pt x="1426" y="420"/>
                    <a:pt x="1426" y="420"/>
                  </a:cubicBezTo>
                  <a:cubicBezTo>
                    <a:pt x="1428" y="417"/>
                    <a:pt x="1428" y="417"/>
                    <a:pt x="1428" y="417"/>
                  </a:cubicBezTo>
                  <a:cubicBezTo>
                    <a:pt x="1430" y="416"/>
                    <a:pt x="1430" y="414"/>
                    <a:pt x="1428" y="413"/>
                  </a:cubicBezTo>
                  <a:cubicBezTo>
                    <a:pt x="1427" y="412"/>
                    <a:pt x="1425" y="412"/>
                    <a:pt x="1424" y="413"/>
                  </a:cubicBezTo>
                  <a:cubicBezTo>
                    <a:pt x="1422" y="415"/>
                    <a:pt x="1422" y="415"/>
                    <a:pt x="1422" y="415"/>
                  </a:cubicBezTo>
                  <a:cubicBezTo>
                    <a:pt x="1422" y="415"/>
                    <a:pt x="1421" y="416"/>
                    <a:pt x="1421" y="416"/>
                  </a:cubicBezTo>
                  <a:cubicBezTo>
                    <a:pt x="1395" y="442"/>
                    <a:pt x="1395" y="442"/>
                    <a:pt x="1395" y="442"/>
                  </a:cubicBezTo>
                  <a:cubicBezTo>
                    <a:pt x="1394" y="443"/>
                    <a:pt x="1394" y="445"/>
                    <a:pt x="1395" y="446"/>
                  </a:cubicBezTo>
                  <a:cubicBezTo>
                    <a:pt x="1396" y="447"/>
                    <a:pt x="1397" y="447"/>
                    <a:pt x="1397" y="447"/>
                  </a:cubicBezTo>
                  <a:close/>
                  <a:moveTo>
                    <a:pt x="1431" y="420"/>
                  </a:moveTo>
                  <a:cubicBezTo>
                    <a:pt x="1402" y="449"/>
                    <a:pt x="1402" y="449"/>
                    <a:pt x="1402" y="449"/>
                  </a:cubicBezTo>
                  <a:cubicBezTo>
                    <a:pt x="1400" y="451"/>
                    <a:pt x="1400" y="453"/>
                    <a:pt x="1402" y="454"/>
                  </a:cubicBezTo>
                  <a:cubicBezTo>
                    <a:pt x="1402" y="454"/>
                    <a:pt x="1403" y="455"/>
                    <a:pt x="1404" y="455"/>
                  </a:cubicBezTo>
                  <a:cubicBezTo>
                    <a:pt x="1405" y="455"/>
                    <a:pt x="1405" y="454"/>
                    <a:pt x="1406" y="454"/>
                  </a:cubicBezTo>
                  <a:cubicBezTo>
                    <a:pt x="1435" y="424"/>
                    <a:pt x="1435" y="424"/>
                    <a:pt x="1435" y="424"/>
                  </a:cubicBezTo>
                  <a:cubicBezTo>
                    <a:pt x="1436" y="423"/>
                    <a:pt x="1436" y="421"/>
                    <a:pt x="1435" y="420"/>
                  </a:cubicBezTo>
                  <a:cubicBezTo>
                    <a:pt x="1434" y="419"/>
                    <a:pt x="1432" y="419"/>
                    <a:pt x="1431" y="420"/>
                  </a:cubicBezTo>
                  <a:close/>
                  <a:moveTo>
                    <a:pt x="1578" y="277"/>
                  </a:moveTo>
                  <a:cubicBezTo>
                    <a:pt x="1577" y="276"/>
                    <a:pt x="1575" y="276"/>
                    <a:pt x="1574" y="277"/>
                  </a:cubicBezTo>
                  <a:cubicBezTo>
                    <a:pt x="1560" y="291"/>
                    <a:pt x="1560" y="291"/>
                    <a:pt x="1560" y="291"/>
                  </a:cubicBezTo>
                  <a:cubicBezTo>
                    <a:pt x="1553" y="298"/>
                    <a:pt x="1553" y="298"/>
                    <a:pt x="1553" y="298"/>
                  </a:cubicBezTo>
                  <a:cubicBezTo>
                    <a:pt x="1552" y="300"/>
                    <a:pt x="1552" y="301"/>
                    <a:pt x="1553" y="303"/>
                  </a:cubicBezTo>
                  <a:cubicBezTo>
                    <a:pt x="1553" y="303"/>
                    <a:pt x="1554" y="304"/>
                    <a:pt x="1555" y="304"/>
                  </a:cubicBezTo>
                  <a:cubicBezTo>
                    <a:pt x="1556" y="304"/>
                    <a:pt x="1556" y="303"/>
                    <a:pt x="1557" y="303"/>
                  </a:cubicBezTo>
                  <a:cubicBezTo>
                    <a:pt x="1570" y="290"/>
                    <a:pt x="1570" y="290"/>
                    <a:pt x="1570" y="290"/>
                  </a:cubicBezTo>
                  <a:cubicBezTo>
                    <a:pt x="1570" y="290"/>
                    <a:pt x="1570" y="290"/>
                    <a:pt x="1570" y="290"/>
                  </a:cubicBezTo>
                  <a:cubicBezTo>
                    <a:pt x="1578" y="282"/>
                    <a:pt x="1578" y="282"/>
                    <a:pt x="1578" y="282"/>
                  </a:cubicBezTo>
                  <a:cubicBezTo>
                    <a:pt x="1579" y="280"/>
                    <a:pt x="1579" y="279"/>
                    <a:pt x="1578" y="277"/>
                  </a:cubicBezTo>
                  <a:close/>
                  <a:moveTo>
                    <a:pt x="1361" y="497"/>
                  </a:moveTo>
                  <a:cubicBezTo>
                    <a:pt x="1362" y="497"/>
                    <a:pt x="1363" y="497"/>
                    <a:pt x="1363" y="497"/>
                  </a:cubicBezTo>
                  <a:cubicBezTo>
                    <a:pt x="1368" y="492"/>
                    <a:pt x="1368" y="492"/>
                    <a:pt x="1368" y="492"/>
                  </a:cubicBezTo>
                  <a:cubicBezTo>
                    <a:pt x="1369" y="491"/>
                    <a:pt x="1369" y="489"/>
                    <a:pt x="1368" y="488"/>
                  </a:cubicBezTo>
                  <a:cubicBezTo>
                    <a:pt x="1367" y="486"/>
                    <a:pt x="1365" y="486"/>
                    <a:pt x="1364" y="488"/>
                  </a:cubicBezTo>
                  <a:cubicBezTo>
                    <a:pt x="1359" y="492"/>
                    <a:pt x="1359" y="492"/>
                    <a:pt x="1359" y="492"/>
                  </a:cubicBezTo>
                  <a:cubicBezTo>
                    <a:pt x="1358" y="493"/>
                    <a:pt x="1358" y="495"/>
                    <a:pt x="1359" y="497"/>
                  </a:cubicBezTo>
                  <a:cubicBezTo>
                    <a:pt x="1359" y="497"/>
                    <a:pt x="1360" y="497"/>
                    <a:pt x="1361" y="497"/>
                  </a:cubicBezTo>
                  <a:close/>
                  <a:moveTo>
                    <a:pt x="1381" y="478"/>
                  </a:moveTo>
                  <a:cubicBezTo>
                    <a:pt x="1381" y="478"/>
                    <a:pt x="1382" y="478"/>
                    <a:pt x="1383" y="477"/>
                  </a:cubicBezTo>
                  <a:cubicBezTo>
                    <a:pt x="1388" y="472"/>
                    <a:pt x="1388" y="472"/>
                    <a:pt x="1388" y="472"/>
                  </a:cubicBezTo>
                  <a:cubicBezTo>
                    <a:pt x="1389" y="470"/>
                    <a:pt x="1389" y="468"/>
                    <a:pt x="1388" y="467"/>
                  </a:cubicBezTo>
                  <a:cubicBezTo>
                    <a:pt x="1387" y="466"/>
                    <a:pt x="1385" y="466"/>
                    <a:pt x="1384" y="467"/>
                  </a:cubicBezTo>
                  <a:cubicBezTo>
                    <a:pt x="1379" y="473"/>
                    <a:pt x="1379" y="473"/>
                    <a:pt x="1379" y="473"/>
                  </a:cubicBezTo>
                  <a:cubicBezTo>
                    <a:pt x="1377" y="474"/>
                    <a:pt x="1377" y="476"/>
                    <a:pt x="1379" y="477"/>
                  </a:cubicBezTo>
                  <a:cubicBezTo>
                    <a:pt x="1379" y="478"/>
                    <a:pt x="1380" y="478"/>
                    <a:pt x="1381" y="478"/>
                  </a:cubicBezTo>
                  <a:close/>
                  <a:moveTo>
                    <a:pt x="1535" y="316"/>
                  </a:moveTo>
                  <a:cubicBezTo>
                    <a:pt x="1535" y="317"/>
                    <a:pt x="1535" y="317"/>
                    <a:pt x="1535" y="317"/>
                  </a:cubicBezTo>
                  <a:cubicBezTo>
                    <a:pt x="1533" y="318"/>
                    <a:pt x="1533" y="320"/>
                    <a:pt x="1535" y="321"/>
                  </a:cubicBezTo>
                  <a:cubicBezTo>
                    <a:pt x="1535" y="321"/>
                    <a:pt x="1536" y="322"/>
                    <a:pt x="1537" y="322"/>
                  </a:cubicBezTo>
                  <a:cubicBezTo>
                    <a:pt x="1538" y="322"/>
                    <a:pt x="1538" y="321"/>
                    <a:pt x="1539" y="321"/>
                  </a:cubicBezTo>
                  <a:cubicBezTo>
                    <a:pt x="1539" y="320"/>
                    <a:pt x="1539" y="320"/>
                    <a:pt x="1539" y="320"/>
                  </a:cubicBezTo>
                  <a:cubicBezTo>
                    <a:pt x="1541" y="319"/>
                    <a:pt x="1541" y="317"/>
                    <a:pt x="1539" y="316"/>
                  </a:cubicBezTo>
                  <a:cubicBezTo>
                    <a:pt x="1538" y="315"/>
                    <a:pt x="1536" y="315"/>
                    <a:pt x="1535" y="316"/>
                  </a:cubicBezTo>
                  <a:close/>
                  <a:moveTo>
                    <a:pt x="1488" y="363"/>
                  </a:moveTo>
                  <a:cubicBezTo>
                    <a:pt x="1487" y="364"/>
                    <a:pt x="1487" y="366"/>
                    <a:pt x="1488" y="367"/>
                  </a:cubicBezTo>
                  <a:cubicBezTo>
                    <a:pt x="1489" y="368"/>
                    <a:pt x="1490" y="368"/>
                    <a:pt x="1490" y="368"/>
                  </a:cubicBezTo>
                  <a:cubicBezTo>
                    <a:pt x="1491" y="368"/>
                    <a:pt x="1492" y="368"/>
                    <a:pt x="1492" y="367"/>
                  </a:cubicBezTo>
                  <a:cubicBezTo>
                    <a:pt x="1499" y="361"/>
                    <a:pt x="1499" y="361"/>
                    <a:pt x="1499" y="361"/>
                  </a:cubicBezTo>
                  <a:cubicBezTo>
                    <a:pt x="1500" y="359"/>
                    <a:pt x="1500" y="357"/>
                    <a:pt x="1499" y="356"/>
                  </a:cubicBezTo>
                  <a:cubicBezTo>
                    <a:pt x="1498" y="355"/>
                    <a:pt x="1496" y="355"/>
                    <a:pt x="1495" y="356"/>
                  </a:cubicBezTo>
                  <a:lnTo>
                    <a:pt x="1488" y="363"/>
                  </a:lnTo>
                  <a:close/>
                  <a:moveTo>
                    <a:pt x="1362" y="503"/>
                  </a:moveTo>
                  <a:cubicBezTo>
                    <a:pt x="1359" y="506"/>
                    <a:pt x="1359" y="506"/>
                    <a:pt x="1359" y="506"/>
                  </a:cubicBezTo>
                  <a:cubicBezTo>
                    <a:pt x="1358" y="507"/>
                    <a:pt x="1358" y="509"/>
                    <a:pt x="1359" y="510"/>
                  </a:cubicBezTo>
                  <a:cubicBezTo>
                    <a:pt x="1360" y="511"/>
                    <a:pt x="1361" y="511"/>
                    <a:pt x="1361" y="511"/>
                  </a:cubicBezTo>
                  <a:cubicBezTo>
                    <a:pt x="1362" y="511"/>
                    <a:pt x="1363" y="511"/>
                    <a:pt x="1364" y="510"/>
                  </a:cubicBezTo>
                  <a:cubicBezTo>
                    <a:pt x="1366" y="508"/>
                    <a:pt x="1366" y="508"/>
                    <a:pt x="1366" y="508"/>
                  </a:cubicBezTo>
                  <a:cubicBezTo>
                    <a:pt x="1367" y="507"/>
                    <a:pt x="1367" y="505"/>
                    <a:pt x="1366" y="503"/>
                  </a:cubicBezTo>
                  <a:cubicBezTo>
                    <a:pt x="1365" y="502"/>
                    <a:pt x="1363" y="502"/>
                    <a:pt x="1362" y="503"/>
                  </a:cubicBezTo>
                  <a:close/>
                  <a:moveTo>
                    <a:pt x="1378" y="496"/>
                  </a:moveTo>
                  <a:cubicBezTo>
                    <a:pt x="1379" y="495"/>
                    <a:pt x="1379" y="493"/>
                    <a:pt x="1378" y="492"/>
                  </a:cubicBezTo>
                  <a:cubicBezTo>
                    <a:pt x="1376" y="491"/>
                    <a:pt x="1374" y="491"/>
                    <a:pt x="1373" y="492"/>
                  </a:cubicBezTo>
                  <a:cubicBezTo>
                    <a:pt x="1366" y="499"/>
                    <a:pt x="1366" y="499"/>
                    <a:pt x="1366" y="499"/>
                  </a:cubicBezTo>
                  <a:cubicBezTo>
                    <a:pt x="1365" y="500"/>
                    <a:pt x="1365" y="502"/>
                    <a:pt x="1366" y="503"/>
                  </a:cubicBezTo>
                  <a:cubicBezTo>
                    <a:pt x="1367" y="504"/>
                    <a:pt x="1368" y="504"/>
                    <a:pt x="1369" y="504"/>
                  </a:cubicBezTo>
                  <a:cubicBezTo>
                    <a:pt x="1369" y="504"/>
                    <a:pt x="1370" y="504"/>
                    <a:pt x="1371" y="503"/>
                  </a:cubicBezTo>
                  <a:lnTo>
                    <a:pt x="1378" y="496"/>
                  </a:lnTo>
                  <a:close/>
                  <a:moveTo>
                    <a:pt x="1387" y="486"/>
                  </a:moveTo>
                  <a:cubicBezTo>
                    <a:pt x="1387" y="486"/>
                    <a:pt x="1388" y="486"/>
                    <a:pt x="1389" y="485"/>
                  </a:cubicBezTo>
                  <a:cubicBezTo>
                    <a:pt x="1393" y="480"/>
                    <a:pt x="1393" y="480"/>
                    <a:pt x="1393" y="480"/>
                  </a:cubicBezTo>
                  <a:cubicBezTo>
                    <a:pt x="1395" y="479"/>
                    <a:pt x="1395" y="477"/>
                    <a:pt x="1393" y="476"/>
                  </a:cubicBezTo>
                  <a:cubicBezTo>
                    <a:pt x="1392" y="475"/>
                    <a:pt x="1390" y="475"/>
                    <a:pt x="1389" y="476"/>
                  </a:cubicBezTo>
                  <a:cubicBezTo>
                    <a:pt x="1384" y="481"/>
                    <a:pt x="1384" y="481"/>
                    <a:pt x="1384" y="481"/>
                  </a:cubicBezTo>
                  <a:cubicBezTo>
                    <a:pt x="1383" y="482"/>
                    <a:pt x="1383" y="484"/>
                    <a:pt x="1384" y="485"/>
                  </a:cubicBezTo>
                  <a:cubicBezTo>
                    <a:pt x="1385" y="486"/>
                    <a:pt x="1386" y="486"/>
                    <a:pt x="1387" y="486"/>
                  </a:cubicBezTo>
                  <a:close/>
                  <a:moveTo>
                    <a:pt x="1493" y="380"/>
                  </a:moveTo>
                  <a:cubicBezTo>
                    <a:pt x="1494" y="380"/>
                    <a:pt x="1494" y="379"/>
                    <a:pt x="1495" y="379"/>
                  </a:cubicBezTo>
                  <a:cubicBezTo>
                    <a:pt x="1499" y="375"/>
                    <a:pt x="1499" y="375"/>
                    <a:pt x="1499" y="375"/>
                  </a:cubicBezTo>
                  <a:cubicBezTo>
                    <a:pt x="1500" y="374"/>
                    <a:pt x="1500" y="372"/>
                    <a:pt x="1499" y="371"/>
                  </a:cubicBezTo>
                  <a:cubicBezTo>
                    <a:pt x="1497" y="370"/>
                    <a:pt x="1495" y="370"/>
                    <a:pt x="1494" y="371"/>
                  </a:cubicBezTo>
                  <a:cubicBezTo>
                    <a:pt x="1491" y="374"/>
                    <a:pt x="1491" y="374"/>
                    <a:pt x="1491" y="374"/>
                  </a:cubicBezTo>
                  <a:cubicBezTo>
                    <a:pt x="1489" y="376"/>
                    <a:pt x="1489" y="378"/>
                    <a:pt x="1491" y="379"/>
                  </a:cubicBezTo>
                  <a:cubicBezTo>
                    <a:pt x="1491" y="379"/>
                    <a:pt x="1492" y="380"/>
                    <a:pt x="1493" y="380"/>
                  </a:cubicBezTo>
                  <a:close/>
                  <a:moveTo>
                    <a:pt x="1412" y="460"/>
                  </a:moveTo>
                  <a:cubicBezTo>
                    <a:pt x="1413" y="460"/>
                    <a:pt x="1414" y="460"/>
                    <a:pt x="1414" y="460"/>
                  </a:cubicBezTo>
                  <a:cubicBezTo>
                    <a:pt x="1440" y="434"/>
                    <a:pt x="1440" y="434"/>
                    <a:pt x="1440" y="434"/>
                  </a:cubicBezTo>
                  <a:cubicBezTo>
                    <a:pt x="1441" y="433"/>
                    <a:pt x="1441" y="431"/>
                    <a:pt x="1440" y="430"/>
                  </a:cubicBezTo>
                  <a:cubicBezTo>
                    <a:pt x="1439" y="428"/>
                    <a:pt x="1437" y="428"/>
                    <a:pt x="1435" y="430"/>
                  </a:cubicBezTo>
                  <a:cubicBezTo>
                    <a:pt x="1410" y="455"/>
                    <a:pt x="1410" y="455"/>
                    <a:pt x="1410" y="455"/>
                  </a:cubicBezTo>
                  <a:cubicBezTo>
                    <a:pt x="1409" y="456"/>
                    <a:pt x="1409" y="458"/>
                    <a:pt x="1410" y="460"/>
                  </a:cubicBezTo>
                  <a:cubicBezTo>
                    <a:pt x="1410" y="460"/>
                    <a:pt x="1411" y="460"/>
                    <a:pt x="1412" y="460"/>
                  </a:cubicBezTo>
                  <a:close/>
                  <a:moveTo>
                    <a:pt x="1384" y="503"/>
                  </a:moveTo>
                  <a:cubicBezTo>
                    <a:pt x="1386" y="502"/>
                    <a:pt x="1386" y="500"/>
                    <a:pt x="1384" y="499"/>
                  </a:cubicBezTo>
                  <a:cubicBezTo>
                    <a:pt x="1383" y="498"/>
                    <a:pt x="1381" y="498"/>
                    <a:pt x="1380" y="499"/>
                  </a:cubicBezTo>
                  <a:cubicBezTo>
                    <a:pt x="1371" y="508"/>
                    <a:pt x="1371" y="508"/>
                    <a:pt x="1371" y="508"/>
                  </a:cubicBezTo>
                  <a:cubicBezTo>
                    <a:pt x="1370" y="509"/>
                    <a:pt x="1370" y="511"/>
                    <a:pt x="1371" y="512"/>
                  </a:cubicBezTo>
                  <a:cubicBezTo>
                    <a:pt x="1372" y="513"/>
                    <a:pt x="1373" y="513"/>
                    <a:pt x="1373" y="513"/>
                  </a:cubicBezTo>
                  <a:cubicBezTo>
                    <a:pt x="1374" y="513"/>
                    <a:pt x="1375" y="513"/>
                    <a:pt x="1375" y="512"/>
                  </a:cubicBezTo>
                  <a:lnTo>
                    <a:pt x="1384" y="503"/>
                  </a:lnTo>
                  <a:close/>
                  <a:moveTo>
                    <a:pt x="1431" y="457"/>
                  </a:moveTo>
                  <a:cubicBezTo>
                    <a:pt x="1441" y="447"/>
                    <a:pt x="1441" y="447"/>
                    <a:pt x="1441" y="447"/>
                  </a:cubicBezTo>
                  <a:cubicBezTo>
                    <a:pt x="1442" y="446"/>
                    <a:pt x="1442" y="444"/>
                    <a:pt x="1441" y="443"/>
                  </a:cubicBezTo>
                  <a:cubicBezTo>
                    <a:pt x="1440" y="441"/>
                    <a:pt x="1438" y="441"/>
                    <a:pt x="1436" y="443"/>
                  </a:cubicBezTo>
                  <a:cubicBezTo>
                    <a:pt x="1427" y="452"/>
                    <a:pt x="1427" y="452"/>
                    <a:pt x="1427" y="452"/>
                  </a:cubicBezTo>
                  <a:cubicBezTo>
                    <a:pt x="1426" y="454"/>
                    <a:pt x="1426" y="455"/>
                    <a:pt x="1427" y="457"/>
                  </a:cubicBezTo>
                  <a:cubicBezTo>
                    <a:pt x="1427" y="457"/>
                    <a:pt x="1428" y="458"/>
                    <a:pt x="1429" y="458"/>
                  </a:cubicBezTo>
                  <a:cubicBezTo>
                    <a:pt x="1430" y="458"/>
                    <a:pt x="1430" y="457"/>
                    <a:pt x="1431" y="457"/>
                  </a:cubicBezTo>
                  <a:close/>
                  <a:moveTo>
                    <a:pt x="1388" y="496"/>
                  </a:moveTo>
                  <a:cubicBezTo>
                    <a:pt x="1388" y="496"/>
                    <a:pt x="1389" y="497"/>
                    <a:pt x="1390" y="497"/>
                  </a:cubicBezTo>
                  <a:cubicBezTo>
                    <a:pt x="1391" y="497"/>
                    <a:pt x="1391" y="496"/>
                    <a:pt x="1392" y="496"/>
                  </a:cubicBezTo>
                  <a:cubicBezTo>
                    <a:pt x="1402" y="486"/>
                    <a:pt x="1402" y="486"/>
                    <a:pt x="1402" y="486"/>
                  </a:cubicBezTo>
                  <a:cubicBezTo>
                    <a:pt x="1403" y="485"/>
                    <a:pt x="1403" y="483"/>
                    <a:pt x="1402" y="481"/>
                  </a:cubicBezTo>
                  <a:cubicBezTo>
                    <a:pt x="1401" y="480"/>
                    <a:pt x="1399" y="480"/>
                    <a:pt x="1398" y="481"/>
                  </a:cubicBezTo>
                  <a:cubicBezTo>
                    <a:pt x="1388" y="491"/>
                    <a:pt x="1388" y="491"/>
                    <a:pt x="1388" y="491"/>
                  </a:cubicBezTo>
                  <a:cubicBezTo>
                    <a:pt x="1386" y="493"/>
                    <a:pt x="1386" y="495"/>
                    <a:pt x="1388" y="496"/>
                  </a:cubicBezTo>
                  <a:close/>
                  <a:moveTo>
                    <a:pt x="1418" y="470"/>
                  </a:moveTo>
                  <a:cubicBezTo>
                    <a:pt x="1427" y="461"/>
                    <a:pt x="1427" y="461"/>
                    <a:pt x="1427" y="461"/>
                  </a:cubicBezTo>
                  <a:cubicBezTo>
                    <a:pt x="1428" y="460"/>
                    <a:pt x="1428" y="458"/>
                    <a:pt x="1427" y="457"/>
                  </a:cubicBezTo>
                  <a:cubicBezTo>
                    <a:pt x="1425" y="456"/>
                    <a:pt x="1424" y="456"/>
                    <a:pt x="1423" y="457"/>
                  </a:cubicBezTo>
                  <a:cubicBezTo>
                    <a:pt x="1418" y="462"/>
                    <a:pt x="1418" y="462"/>
                    <a:pt x="1418" y="462"/>
                  </a:cubicBezTo>
                  <a:cubicBezTo>
                    <a:pt x="1418" y="462"/>
                    <a:pt x="1418" y="462"/>
                    <a:pt x="1418" y="462"/>
                  </a:cubicBezTo>
                  <a:cubicBezTo>
                    <a:pt x="1414" y="465"/>
                    <a:pt x="1414" y="465"/>
                    <a:pt x="1414" y="465"/>
                  </a:cubicBezTo>
                  <a:cubicBezTo>
                    <a:pt x="1413" y="466"/>
                    <a:pt x="1413" y="468"/>
                    <a:pt x="1414" y="470"/>
                  </a:cubicBezTo>
                  <a:cubicBezTo>
                    <a:pt x="1415" y="470"/>
                    <a:pt x="1415" y="470"/>
                    <a:pt x="1416" y="470"/>
                  </a:cubicBezTo>
                  <a:cubicBezTo>
                    <a:pt x="1417" y="470"/>
                    <a:pt x="1418" y="470"/>
                    <a:pt x="1418" y="470"/>
                  </a:cubicBezTo>
                  <a:close/>
                  <a:moveTo>
                    <a:pt x="1378" y="519"/>
                  </a:moveTo>
                  <a:cubicBezTo>
                    <a:pt x="1379" y="520"/>
                    <a:pt x="1380" y="520"/>
                    <a:pt x="1380" y="520"/>
                  </a:cubicBezTo>
                  <a:cubicBezTo>
                    <a:pt x="1381" y="520"/>
                    <a:pt x="1382" y="520"/>
                    <a:pt x="1382" y="519"/>
                  </a:cubicBezTo>
                  <a:cubicBezTo>
                    <a:pt x="1391" y="511"/>
                    <a:pt x="1391" y="511"/>
                    <a:pt x="1391" y="511"/>
                  </a:cubicBezTo>
                  <a:cubicBezTo>
                    <a:pt x="1392" y="509"/>
                    <a:pt x="1392" y="507"/>
                    <a:pt x="1391" y="506"/>
                  </a:cubicBezTo>
                  <a:cubicBezTo>
                    <a:pt x="1390" y="505"/>
                    <a:pt x="1388" y="505"/>
                    <a:pt x="1387" y="506"/>
                  </a:cubicBezTo>
                  <a:cubicBezTo>
                    <a:pt x="1378" y="515"/>
                    <a:pt x="1378" y="515"/>
                    <a:pt x="1378" y="515"/>
                  </a:cubicBezTo>
                  <a:cubicBezTo>
                    <a:pt x="1377" y="516"/>
                    <a:pt x="1377" y="518"/>
                    <a:pt x="1378" y="519"/>
                  </a:cubicBezTo>
                  <a:close/>
                  <a:moveTo>
                    <a:pt x="1394" y="507"/>
                  </a:moveTo>
                  <a:cubicBezTo>
                    <a:pt x="1395" y="507"/>
                    <a:pt x="1395" y="506"/>
                    <a:pt x="1396" y="506"/>
                  </a:cubicBezTo>
                  <a:cubicBezTo>
                    <a:pt x="1408" y="493"/>
                    <a:pt x="1408" y="493"/>
                    <a:pt x="1408" y="493"/>
                  </a:cubicBezTo>
                  <a:cubicBezTo>
                    <a:pt x="1410" y="492"/>
                    <a:pt x="1410" y="490"/>
                    <a:pt x="1408" y="489"/>
                  </a:cubicBezTo>
                  <a:cubicBezTo>
                    <a:pt x="1407" y="488"/>
                    <a:pt x="1405" y="488"/>
                    <a:pt x="1404" y="489"/>
                  </a:cubicBezTo>
                  <a:cubicBezTo>
                    <a:pt x="1392" y="501"/>
                    <a:pt x="1392" y="501"/>
                    <a:pt x="1392" y="501"/>
                  </a:cubicBezTo>
                  <a:cubicBezTo>
                    <a:pt x="1390" y="503"/>
                    <a:pt x="1390" y="504"/>
                    <a:pt x="1392" y="506"/>
                  </a:cubicBezTo>
                  <a:cubicBezTo>
                    <a:pt x="1392" y="506"/>
                    <a:pt x="1393" y="507"/>
                    <a:pt x="1394" y="507"/>
                  </a:cubicBezTo>
                  <a:close/>
                  <a:moveTo>
                    <a:pt x="1382" y="529"/>
                  </a:moveTo>
                  <a:cubicBezTo>
                    <a:pt x="1381" y="528"/>
                    <a:pt x="1379" y="528"/>
                    <a:pt x="1378" y="529"/>
                  </a:cubicBezTo>
                  <a:cubicBezTo>
                    <a:pt x="1376" y="531"/>
                    <a:pt x="1376" y="531"/>
                    <a:pt x="1376" y="531"/>
                  </a:cubicBezTo>
                  <a:cubicBezTo>
                    <a:pt x="1374" y="533"/>
                    <a:pt x="1374" y="534"/>
                    <a:pt x="1376" y="536"/>
                  </a:cubicBezTo>
                  <a:cubicBezTo>
                    <a:pt x="1376" y="536"/>
                    <a:pt x="1377" y="537"/>
                    <a:pt x="1378" y="537"/>
                  </a:cubicBezTo>
                  <a:cubicBezTo>
                    <a:pt x="1379" y="537"/>
                    <a:pt x="1379" y="536"/>
                    <a:pt x="1380" y="536"/>
                  </a:cubicBezTo>
                  <a:cubicBezTo>
                    <a:pt x="1382" y="534"/>
                    <a:pt x="1382" y="534"/>
                    <a:pt x="1382" y="534"/>
                  </a:cubicBezTo>
                  <a:cubicBezTo>
                    <a:pt x="1383" y="533"/>
                    <a:pt x="1383" y="531"/>
                    <a:pt x="1382" y="529"/>
                  </a:cubicBezTo>
                  <a:close/>
                  <a:moveTo>
                    <a:pt x="1385" y="529"/>
                  </a:moveTo>
                  <a:cubicBezTo>
                    <a:pt x="1386" y="529"/>
                    <a:pt x="1387" y="529"/>
                    <a:pt x="1388" y="528"/>
                  </a:cubicBezTo>
                  <a:cubicBezTo>
                    <a:pt x="1410" y="506"/>
                    <a:pt x="1410" y="506"/>
                    <a:pt x="1410" y="506"/>
                  </a:cubicBezTo>
                  <a:cubicBezTo>
                    <a:pt x="1411" y="505"/>
                    <a:pt x="1411" y="503"/>
                    <a:pt x="1410" y="502"/>
                  </a:cubicBezTo>
                  <a:cubicBezTo>
                    <a:pt x="1408" y="501"/>
                    <a:pt x="1406" y="501"/>
                    <a:pt x="1405" y="502"/>
                  </a:cubicBezTo>
                  <a:cubicBezTo>
                    <a:pt x="1397" y="509"/>
                    <a:pt x="1397" y="509"/>
                    <a:pt x="1397" y="509"/>
                  </a:cubicBezTo>
                  <a:cubicBezTo>
                    <a:pt x="1397" y="509"/>
                    <a:pt x="1397" y="509"/>
                    <a:pt x="1397" y="509"/>
                  </a:cubicBezTo>
                  <a:cubicBezTo>
                    <a:pt x="1382" y="524"/>
                    <a:pt x="1382" y="524"/>
                    <a:pt x="1382" y="524"/>
                  </a:cubicBezTo>
                  <a:cubicBezTo>
                    <a:pt x="1381" y="525"/>
                    <a:pt x="1382" y="527"/>
                    <a:pt x="1383" y="528"/>
                  </a:cubicBezTo>
                  <a:cubicBezTo>
                    <a:pt x="1383" y="529"/>
                    <a:pt x="1385" y="529"/>
                    <a:pt x="1385" y="529"/>
                  </a:cubicBezTo>
                  <a:close/>
                  <a:moveTo>
                    <a:pt x="1498" y="417"/>
                  </a:moveTo>
                  <a:cubicBezTo>
                    <a:pt x="1499" y="417"/>
                    <a:pt x="1499" y="416"/>
                    <a:pt x="1500" y="416"/>
                  </a:cubicBezTo>
                  <a:cubicBezTo>
                    <a:pt x="1510" y="406"/>
                    <a:pt x="1510" y="406"/>
                    <a:pt x="1510" y="406"/>
                  </a:cubicBezTo>
                  <a:cubicBezTo>
                    <a:pt x="1511" y="404"/>
                    <a:pt x="1511" y="403"/>
                    <a:pt x="1510" y="401"/>
                  </a:cubicBezTo>
                  <a:cubicBezTo>
                    <a:pt x="1509" y="400"/>
                    <a:pt x="1507" y="400"/>
                    <a:pt x="1506" y="401"/>
                  </a:cubicBezTo>
                  <a:cubicBezTo>
                    <a:pt x="1496" y="411"/>
                    <a:pt x="1496" y="411"/>
                    <a:pt x="1496" y="411"/>
                  </a:cubicBezTo>
                  <a:cubicBezTo>
                    <a:pt x="1494" y="413"/>
                    <a:pt x="1494" y="415"/>
                    <a:pt x="1496" y="416"/>
                  </a:cubicBezTo>
                  <a:cubicBezTo>
                    <a:pt x="1496" y="416"/>
                    <a:pt x="1497" y="417"/>
                    <a:pt x="1498" y="417"/>
                  </a:cubicBezTo>
                  <a:close/>
                  <a:moveTo>
                    <a:pt x="1384" y="537"/>
                  </a:moveTo>
                  <a:cubicBezTo>
                    <a:pt x="1383" y="538"/>
                    <a:pt x="1383" y="538"/>
                    <a:pt x="1383" y="538"/>
                  </a:cubicBezTo>
                  <a:cubicBezTo>
                    <a:pt x="1381" y="539"/>
                    <a:pt x="1381" y="541"/>
                    <a:pt x="1383" y="543"/>
                  </a:cubicBezTo>
                  <a:cubicBezTo>
                    <a:pt x="1383" y="543"/>
                    <a:pt x="1384" y="544"/>
                    <a:pt x="1385" y="544"/>
                  </a:cubicBezTo>
                  <a:cubicBezTo>
                    <a:pt x="1386" y="544"/>
                    <a:pt x="1386" y="543"/>
                    <a:pt x="1387" y="543"/>
                  </a:cubicBezTo>
                  <a:cubicBezTo>
                    <a:pt x="1388" y="542"/>
                    <a:pt x="1388" y="542"/>
                    <a:pt x="1388" y="542"/>
                  </a:cubicBezTo>
                  <a:cubicBezTo>
                    <a:pt x="1389" y="541"/>
                    <a:pt x="1389" y="539"/>
                    <a:pt x="1388" y="537"/>
                  </a:cubicBezTo>
                  <a:cubicBezTo>
                    <a:pt x="1387" y="536"/>
                    <a:pt x="1385" y="536"/>
                    <a:pt x="1384" y="537"/>
                  </a:cubicBezTo>
                  <a:close/>
                  <a:moveTo>
                    <a:pt x="1409" y="519"/>
                  </a:moveTo>
                  <a:cubicBezTo>
                    <a:pt x="1410" y="519"/>
                    <a:pt x="1411" y="519"/>
                    <a:pt x="1411" y="519"/>
                  </a:cubicBezTo>
                  <a:cubicBezTo>
                    <a:pt x="1414" y="515"/>
                    <a:pt x="1414" y="515"/>
                    <a:pt x="1414" y="515"/>
                  </a:cubicBezTo>
                  <a:cubicBezTo>
                    <a:pt x="1416" y="514"/>
                    <a:pt x="1416" y="512"/>
                    <a:pt x="1414" y="511"/>
                  </a:cubicBezTo>
                  <a:cubicBezTo>
                    <a:pt x="1413" y="510"/>
                    <a:pt x="1411" y="510"/>
                    <a:pt x="1410" y="511"/>
                  </a:cubicBezTo>
                  <a:cubicBezTo>
                    <a:pt x="1407" y="514"/>
                    <a:pt x="1407" y="514"/>
                    <a:pt x="1407" y="514"/>
                  </a:cubicBezTo>
                  <a:cubicBezTo>
                    <a:pt x="1406" y="515"/>
                    <a:pt x="1406" y="517"/>
                    <a:pt x="1407" y="519"/>
                  </a:cubicBezTo>
                  <a:cubicBezTo>
                    <a:pt x="1407" y="519"/>
                    <a:pt x="1408" y="519"/>
                    <a:pt x="1409" y="519"/>
                  </a:cubicBezTo>
                  <a:close/>
                  <a:moveTo>
                    <a:pt x="1406" y="523"/>
                  </a:moveTo>
                  <a:cubicBezTo>
                    <a:pt x="1408" y="522"/>
                    <a:pt x="1408" y="520"/>
                    <a:pt x="1406" y="519"/>
                  </a:cubicBezTo>
                  <a:cubicBezTo>
                    <a:pt x="1405" y="518"/>
                    <a:pt x="1403" y="518"/>
                    <a:pt x="1402" y="519"/>
                  </a:cubicBezTo>
                  <a:cubicBezTo>
                    <a:pt x="1388" y="533"/>
                    <a:pt x="1388" y="533"/>
                    <a:pt x="1388" y="533"/>
                  </a:cubicBezTo>
                  <a:cubicBezTo>
                    <a:pt x="1387" y="534"/>
                    <a:pt x="1387" y="536"/>
                    <a:pt x="1388" y="537"/>
                  </a:cubicBezTo>
                  <a:cubicBezTo>
                    <a:pt x="1389" y="538"/>
                    <a:pt x="1389" y="538"/>
                    <a:pt x="1390" y="538"/>
                  </a:cubicBezTo>
                  <a:cubicBezTo>
                    <a:pt x="1391" y="538"/>
                    <a:pt x="1392" y="538"/>
                    <a:pt x="1392" y="537"/>
                  </a:cubicBezTo>
                  <a:lnTo>
                    <a:pt x="1406" y="523"/>
                  </a:lnTo>
                  <a:close/>
                  <a:moveTo>
                    <a:pt x="1498" y="430"/>
                  </a:moveTo>
                  <a:cubicBezTo>
                    <a:pt x="1499" y="430"/>
                    <a:pt x="1500" y="430"/>
                    <a:pt x="1501" y="429"/>
                  </a:cubicBezTo>
                  <a:cubicBezTo>
                    <a:pt x="1513" y="417"/>
                    <a:pt x="1513" y="417"/>
                    <a:pt x="1513" y="417"/>
                  </a:cubicBezTo>
                  <a:cubicBezTo>
                    <a:pt x="1514" y="415"/>
                    <a:pt x="1514" y="413"/>
                    <a:pt x="1513" y="412"/>
                  </a:cubicBezTo>
                  <a:cubicBezTo>
                    <a:pt x="1512" y="411"/>
                    <a:pt x="1510" y="411"/>
                    <a:pt x="1509" y="412"/>
                  </a:cubicBezTo>
                  <a:cubicBezTo>
                    <a:pt x="1496" y="425"/>
                    <a:pt x="1496" y="425"/>
                    <a:pt x="1496" y="425"/>
                  </a:cubicBezTo>
                  <a:cubicBezTo>
                    <a:pt x="1495" y="426"/>
                    <a:pt x="1495" y="428"/>
                    <a:pt x="1496" y="429"/>
                  </a:cubicBezTo>
                  <a:cubicBezTo>
                    <a:pt x="1497" y="430"/>
                    <a:pt x="1498" y="430"/>
                    <a:pt x="1498" y="430"/>
                  </a:cubicBezTo>
                  <a:close/>
                  <a:moveTo>
                    <a:pt x="1503" y="440"/>
                  </a:moveTo>
                  <a:cubicBezTo>
                    <a:pt x="1504" y="440"/>
                    <a:pt x="1504" y="439"/>
                    <a:pt x="1505" y="439"/>
                  </a:cubicBezTo>
                  <a:cubicBezTo>
                    <a:pt x="1506" y="438"/>
                    <a:pt x="1506" y="438"/>
                    <a:pt x="1506" y="438"/>
                  </a:cubicBezTo>
                  <a:cubicBezTo>
                    <a:pt x="1506" y="437"/>
                    <a:pt x="1507" y="437"/>
                    <a:pt x="1507" y="436"/>
                  </a:cubicBezTo>
                  <a:cubicBezTo>
                    <a:pt x="1507" y="436"/>
                    <a:pt x="1508" y="436"/>
                    <a:pt x="1508" y="436"/>
                  </a:cubicBezTo>
                  <a:cubicBezTo>
                    <a:pt x="1512" y="432"/>
                    <a:pt x="1512" y="432"/>
                    <a:pt x="1512" y="432"/>
                  </a:cubicBezTo>
                  <a:cubicBezTo>
                    <a:pt x="1513" y="430"/>
                    <a:pt x="1513" y="428"/>
                    <a:pt x="1512" y="427"/>
                  </a:cubicBezTo>
                  <a:cubicBezTo>
                    <a:pt x="1511" y="426"/>
                    <a:pt x="1509" y="426"/>
                    <a:pt x="1508" y="427"/>
                  </a:cubicBezTo>
                  <a:cubicBezTo>
                    <a:pt x="1504" y="431"/>
                    <a:pt x="1504" y="431"/>
                    <a:pt x="1504" y="431"/>
                  </a:cubicBezTo>
                  <a:cubicBezTo>
                    <a:pt x="1503" y="432"/>
                    <a:pt x="1503" y="432"/>
                    <a:pt x="1503" y="433"/>
                  </a:cubicBezTo>
                  <a:cubicBezTo>
                    <a:pt x="1502" y="433"/>
                    <a:pt x="1502" y="433"/>
                    <a:pt x="1502" y="433"/>
                  </a:cubicBezTo>
                  <a:cubicBezTo>
                    <a:pt x="1501" y="434"/>
                    <a:pt x="1501" y="434"/>
                    <a:pt x="1501" y="434"/>
                  </a:cubicBezTo>
                  <a:cubicBezTo>
                    <a:pt x="1499" y="436"/>
                    <a:pt x="1499" y="437"/>
                    <a:pt x="1501" y="439"/>
                  </a:cubicBezTo>
                  <a:cubicBezTo>
                    <a:pt x="1501" y="439"/>
                    <a:pt x="1502" y="440"/>
                    <a:pt x="1503" y="440"/>
                  </a:cubicBezTo>
                  <a:close/>
                  <a:moveTo>
                    <a:pt x="1411" y="529"/>
                  </a:moveTo>
                  <a:cubicBezTo>
                    <a:pt x="1409" y="527"/>
                    <a:pt x="1408" y="527"/>
                    <a:pt x="1406" y="529"/>
                  </a:cubicBezTo>
                  <a:cubicBezTo>
                    <a:pt x="1393" y="542"/>
                    <a:pt x="1393" y="542"/>
                    <a:pt x="1393" y="542"/>
                  </a:cubicBezTo>
                  <a:cubicBezTo>
                    <a:pt x="1392" y="543"/>
                    <a:pt x="1392" y="545"/>
                    <a:pt x="1393" y="547"/>
                  </a:cubicBezTo>
                  <a:cubicBezTo>
                    <a:pt x="1393" y="547"/>
                    <a:pt x="1394" y="547"/>
                    <a:pt x="1395" y="547"/>
                  </a:cubicBezTo>
                  <a:cubicBezTo>
                    <a:pt x="1396" y="547"/>
                    <a:pt x="1397" y="547"/>
                    <a:pt x="1397" y="547"/>
                  </a:cubicBezTo>
                  <a:cubicBezTo>
                    <a:pt x="1411" y="533"/>
                    <a:pt x="1411" y="533"/>
                    <a:pt x="1411" y="533"/>
                  </a:cubicBezTo>
                  <a:cubicBezTo>
                    <a:pt x="1412" y="532"/>
                    <a:pt x="1412" y="530"/>
                    <a:pt x="1411" y="529"/>
                  </a:cubicBezTo>
                  <a:close/>
                  <a:moveTo>
                    <a:pt x="1518" y="431"/>
                  </a:moveTo>
                  <a:cubicBezTo>
                    <a:pt x="1516" y="433"/>
                    <a:pt x="1516" y="433"/>
                    <a:pt x="1516" y="433"/>
                  </a:cubicBezTo>
                  <a:cubicBezTo>
                    <a:pt x="1514" y="435"/>
                    <a:pt x="1514" y="436"/>
                    <a:pt x="1516" y="438"/>
                  </a:cubicBezTo>
                  <a:cubicBezTo>
                    <a:pt x="1516" y="438"/>
                    <a:pt x="1517" y="439"/>
                    <a:pt x="1518" y="439"/>
                  </a:cubicBezTo>
                  <a:cubicBezTo>
                    <a:pt x="1519" y="439"/>
                    <a:pt x="1519" y="438"/>
                    <a:pt x="1520" y="438"/>
                  </a:cubicBezTo>
                  <a:cubicBezTo>
                    <a:pt x="1523" y="435"/>
                    <a:pt x="1523" y="435"/>
                    <a:pt x="1523" y="435"/>
                  </a:cubicBezTo>
                  <a:cubicBezTo>
                    <a:pt x="1524" y="434"/>
                    <a:pt x="1524" y="432"/>
                    <a:pt x="1523" y="431"/>
                  </a:cubicBezTo>
                  <a:cubicBezTo>
                    <a:pt x="1521" y="429"/>
                    <a:pt x="1519" y="429"/>
                    <a:pt x="1518" y="431"/>
                  </a:cubicBezTo>
                  <a:close/>
                  <a:moveTo>
                    <a:pt x="1485" y="471"/>
                  </a:moveTo>
                  <a:cubicBezTo>
                    <a:pt x="1486" y="471"/>
                    <a:pt x="1487" y="471"/>
                    <a:pt x="1487" y="470"/>
                  </a:cubicBezTo>
                  <a:cubicBezTo>
                    <a:pt x="1501" y="456"/>
                    <a:pt x="1501" y="456"/>
                    <a:pt x="1501" y="456"/>
                  </a:cubicBezTo>
                  <a:cubicBezTo>
                    <a:pt x="1502" y="455"/>
                    <a:pt x="1502" y="453"/>
                    <a:pt x="1501" y="452"/>
                  </a:cubicBezTo>
                  <a:cubicBezTo>
                    <a:pt x="1500" y="451"/>
                    <a:pt x="1498" y="451"/>
                    <a:pt x="1497" y="452"/>
                  </a:cubicBezTo>
                  <a:cubicBezTo>
                    <a:pt x="1483" y="466"/>
                    <a:pt x="1483" y="466"/>
                    <a:pt x="1483" y="466"/>
                  </a:cubicBezTo>
                  <a:cubicBezTo>
                    <a:pt x="1482" y="467"/>
                    <a:pt x="1482" y="469"/>
                    <a:pt x="1483" y="470"/>
                  </a:cubicBezTo>
                  <a:cubicBezTo>
                    <a:pt x="1484" y="471"/>
                    <a:pt x="1484" y="471"/>
                    <a:pt x="1485" y="471"/>
                  </a:cubicBezTo>
                  <a:close/>
                  <a:moveTo>
                    <a:pt x="1417" y="536"/>
                  </a:moveTo>
                  <a:cubicBezTo>
                    <a:pt x="1416" y="535"/>
                    <a:pt x="1414" y="535"/>
                    <a:pt x="1413" y="536"/>
                  </a:cubicBezTo>
                  <a:cubicBezTo>
                    <a:pt x="1398" y="551"/>
                    <a:pt x="1398" y="551"/>
                    <a:pt x="1398" y="551"/>
                  </a:cubicBezTo>
                  <a:cubicBezTo>
                    <a:pt x="1397" y="552"/>
                    <a:pt x="1397" y="554"/>
                    <a:pt x="1398" y="555"/>
                  </a:cubicBezTo>
                  <a:cubicBezTo>
                    <a:pt x="1399" y="556"/>
                    <a:pt x="1400" y="556"/>
                    <a:pt x="1401" y="556"/>
                  </a:cubicBezTo>
                  <a:cubicBezTo>
                    <a:pt x="1401" y="556"/>
                    <a:pt x="1402" y="556"/>
                    <a:pt x="1403" y="555"/>
                  </a:cubicBezTo>
                  <a:cubicBezTo>
                    <a:pt x="1417" y="541"/>
                    <a:pt x="1417" y="541"/>
                    <a:pt x="1417" y="541"/>
                  </a:cubicBezTo>
                  <a:cubicBezTo>
                    <a:pt x="1418" y="539"/>
                    <a:pt x="1418" y="537"/>
                    <a:pt x="1417" y="536"/>
                  </a:cubicBezTo>
                  <a:close/>
                  <a:moveTo>
                    <a:pt x="1425" y="547"/>
                  </a:moveTo>
                  <a:cubicBezTo>
                    <a:pt x="1425" y="547"/>
                    <a:pt x="1425" y="547"/>
                    <a:pt x="1425" y="547"/>
                  </a:cubicBezTo>
                  <a:cubicBezTo>
                    <a:pt x="1428" y="544"/>
                    <a:pt x="1428" y="544"/>
                    <a:pt x="1428" y="544"/>
                  </a:cubicBezTo>
                  <a:cubicBezTo>
                    <a:pt x="1429" y="542"/>
                    <a:pt x="1429" y="540"/>
                    <a:pt x="1428" y="539"/>
                  </a:cubicBezTo>
                  <a:cubicBezTo>
                    <a:pt x="1427" y="538"/>
                    <a:pt x="1425" y="538"/>
                    <a:pt x="1424" y="539"/>
                  </a:cubicBezTo>
                  <a:cubicBezTo>
                    <a:pt x="1421" y="542"/>
                    <a:pt x="1421" y="542"/>
                    <a:pt x="1421" y="542"/>
                  </a:cubicBezTo>
                  <a:cubicBezTo>
                    <a:pt x="1420" y="542"/>
                    <a:pt x="1420" y="543"/>
                    <a:pt x="1420" y="543"/>
                  </a:cubicBezTo>
                  <a:cubicBezTo>
                    <a:pt x="1420" y="543"/>
                    <a:pt x="1420" y="543"/>
                    <a:pt x="1420" y="543"/>
                  </a:cubicBezTo>
                  <a:cubicBezTo>
                    <a:pt x="1406" y="557"/>
                    <a:pt x="1406" y="557"/>
                    <a:pt x="1406" y="557"/>
                  </a:cubicBezTo>
                  <a:cubicBezTo>
                    <a:pt x="1405" y="558"/>
                    <a:pt x="1405" y="560"/>
                    <a:pt x="1406" y="561"/>
                  </a:cubicBezTo>
                  <a:cubicBezTo>
                    <a:pt x="1407" y="562"/>
                    <a:pt x="1408" y="562"/>
                    <a:pt x="1408" y="562"/>
                  </a:cubicBezTo>
                  <a:cubicBezTo>
                    <a:pt x="1409" y="562"/>
                    <a:pt x="1410" y="562"/>
                    <a:pt x="1411" y="561"/>
                  </a:cubicBezTo>
                  <a:cubicBezTo>
                    <a:pt x="1424" y="547"/>
                    <a:pt x="1424" y="547"/>
                    <a:pt x="1424" y="547"/>
                  </a:cubicBezTo>
                  <a:cubicBezTo>
                    <a:pt x="1425" y="547"/>
                    <a:pt x="1425" y="547"/>
                    <a:pt x="1425" y="547"/>
                  </a:cubicBezTo>
                  <a:close/>
                  <a:moveTo>
                    <a:pt x="1521" y="442"/>
                  </a:moveTo>
                  <a:cubicBezTo>
                    <a:pt x="1519" y="444"/>
                    <a:pt x="1519" y="444"/>
                    <a:pt x="1519" y="444"/>
                  </a:cubicBezTo>
                  <a:cubicBezTo>
                    <a:pt x="1519" y="444"/>
                    <a:pt x="1518" y="445"/>
                    <a:pt x="1518" y="446"/>
                  </a:cubicBezTo>
                  <a:cubicBezTo>
                    <a:pt x="1518" y="446"/>
                    <a:pt x="1517" y="446"/>
                    <a:pt x="1516" y="447"/>
                  </a:cubicBezTo>
                  <a:cubicBezTo>
                    <a:pt x="1510" y="453"/>
                    <a:pt x="1510" y="453"/>
                    <a:pt x="1510" y="453"/>
                  </a:cubicBezTo>
                  <a:cubicBezTo>
                    <a:pt x="1509" y="454"/>
                    <a:pt x="1509" y="456"/>
                    <a:pt x="1510" y="457"/>
                  </a:cubicBezTo>
                  <a:cubicBezTo>
                    <a:pt x="1511" y="458"/>
                    <a:pt x="1512" y="458"/>
                    <a:pt x="1513" y="458"/>
                  </a:cubicBezTo>
                  <a:cubicBezTo>
                    <a:pt x="1513" y="458"/>
                    <a:pt x="1514" y="458"/>
                    <a:pt x="1515" y="457"/>
                  </a:cubicBezTo>
                  <a:cubicBezTo>
                    <a:pt x="1521" y="451"/>
                    <a:pt x="1521" y="451"/>
                    <a:pt x="1521" y="451"/>
                  </a:cubicBezTo>
                  <a:cubicBezTo>
                    <a:pt x="1521" y="450"/>
                    <a:pt x="1522" y="450"/>
                    <a:pt x="1522" y="449"/>
                  </a:cubicBezTo>
                  <a:cubicBezTo>
                    <a:pt x="1522" y="449"/>
                    <a:pt x="1523" y="449"/>
                    <a:pt x="1523" y="448"/>
                  </a:cubicBezTo>
                  <a:cubicBezTo>
                    <a:pt x="1525" y="446"/>
                    <a:pt x="1525" y="446"/>
                    <a:pt x="1525" y="446"/>
                  </a:cubicBezTo>
                  <a:cubicBezTo>
                    <a:pt x="1527" y="445"/>
                    <a:pt x="1527" y="443"/>
                    <a:pt x="1525" y="442"/>
                  </a:cubicBezTo>
                  <a:cubicBezTo>
                    <a:pt x="1524" y="441"/>
                    <a:pt x="1522" y="441"/>
                    <a:pt x="1521" y="442"/>
                  </a:cubicBezTo>
                  <a:close/>
                  <a:moveTo>
                    <a:pt x="1531" y="446"/>
                  </a:moveTo>
                  <a:cubicBezTo>
                    <a:pt x="1526" y="451"/>
                    <a:pt x="1526" y="451"/>
                    <a:pt x="1526" y="451"/>
                  </a:cubicBezTo>
                  <a:cubicBezTo>
                    <a:pt x="1525" y="452"/>
                    <a:pt x="1525" y="452"/>
                    <a:pt x="1525" y="453"/>
                  </a:cubicBezTo>
                  <a:cubicBezTo>
                    <a:pt x="1524" y="453"/>
                    <a:pt x="1524" y="453"/>
                    <a:pt x="1523" y="454"/>
                  </a:cubicBezTo>
                  <a:cubicBezTo>
                    <a:pt x="1515" y="462"/>
                    <a:pt x="1515" y="462"/>
                    <a:pt x="1515" y="462"/>
                  </a:cubicBezTo>
                  <a:cubicBezTo>
                    <a:pt x="1514" y="463"/>
                    <a:pt x="1514" y="465"/>
                    <a:pt x="1515" y="466"/>
                  </a:cubicBezTo>
                  <a:cubicBezTo>
                    <a:pt x="1516" y="467"/>
                    <a:pt x="1516" y="467"/>
                    <a:pt x="1517" y="467"/>
                  </a:cubicBezTo>
                  <a:cubicBezTo>
                    <a:pt x="1518" y="467"/>
                    <a:pt x="1519" y="467"/>
                    <a:pt x="1519" y="466"/>
                  </a:cubicBezTo>
                  <a:cubicBezTo>
                    <a:pt x="1527" y="458"/>
                    <a:pt x="1527" y="458"/>
                    <a:pt x="1527" y="458"/>
                  </a:cubicBezTo>
                  <a:cubicBezTo>
                    <a:pt x="1528" y="458"/>
                    <a:pt x="1528" y="457"/>
                    <a:pt x="1528" y="456"/>
                  </a:cubicBezTo>
                  <a:cubicBezTo>
                    <a:pt x="1529" y="456"/>
                    <a:pt x="1530" y="456"/>
                    <a:pt x="1530" y="455"/>
                  </a:cubicBezTo>
                  <a:cubicBezTo>
                    <a:pt x="1535" y="451"/>
                    <a:pt x="1535" y="451"/>
                    <a:pt x="1535" y="451"/>
                  </a:cubicBezTo>
                  <a:cubicBezTo>
                    <a:pt x="1536" y="450"/>
                    <a:pt x="1536" y="448"/>
                    <a:pt x="1535" y="446"/>
                  </a:cubicBezTo>
                  <a:cubicBezTo>
                    <a:pt x="1534" y="445"/>
                    <a:pt x="1532" y="445"/>
                    <a:pt x="1531" y="446"/>
                  </a:cubicBezTo>
                  <a:close/>
                  <a:moveTo>
                    <a:pt x="1423" y="562"/>
                  </a:moveTo>
                  <a:cubicBezTo>
                    <a:pt x="1424" y="561"/>
                    <a:pt x="1424" y="559"/>
                    <a:pt x="1423" y="558"/>
                  </a:cubicBezTo>
                  <a:cubicBezTo>
                    <a:pt x="1422" y="557"/>
                    <a:pt x="1420" y="557"/>
                    <a:pt x="1419" y="558"/>
                  </a:cubicBezTo>
                  <a:cubicBezTo>
                    <a:pt x="1416" y="561"/>
                    <a:pt x="1416" y="561"/>
                    <a:pt x="1416" y="561"/>
                  </a:cubicBezTo>
                  <a:cubicBezTo>
                    <a:pt x="1415" y="562"/>
                    <a:pt x="1415" y="564"/>
                    <a:pt x="1416" y="565"/>
                  </a:cubicBezTo>
                  <a:cubicBezTo>
                    <a:pt x="1416" y="566"/>
                    <a:pt x="1417" y="566"/>
                    <a:pt x="1418" y="566"/>
                  </a:cubicBezTo>
                  <a:cubicBezTo>
                    <a:pt x="1419" y="566"/>
                    <a:pt x="1420" y="566"/>
                    <a:pt x="1420" y="565"/>
                  </a:cubicBezTo>
                  <a:lnTo>
                    <a:pt x="1423" y="562"/>
                  </a:lnTo>
                  <a:close/>
                  <a:moveTo>
                    <a:pt x="1446" y="539"/>
                  </a:moveTo>
                  <a:cubicBezTo>
                    <a:pt x="1446" y="539"/>
                    <a:pt x="1447" y="538"/>
                    <a:pt x="1448" y="538"/>
                  </a:cubicBezTo>
                  <a:cubicBezTo>
                    <a:pt x="1497" y="489"/>
                    <a:pt x="1497" y="489"/>
                    <a:pt x="1497" y="489"/>
                  </a:cubicBezTo>
                  <a:cubicBezTo>
                    <a:pt x="1498" y="488"/>
                    <a:pt x="1498" y="486"/>
                    <a:pt x="1497" y="485"/>
                  </a:cubicBezTo>
                  <a:cubicBezTo>
                    <a:pt x="1495" y="483"/>
                    <a:pt x="1493" y="483"/>
                    <a:pt x="1492" y="485"/>
                  </a:cubicBezTo>
                  <a:cubicBezTo>
                    <a:pt x="1443" y="533"/>
                    <a:pt x="1443" y="533"/>
                    <a:pt x="1443" y="533"/>
                  </a:cubicBezTo>
                  <a:cubicBezTo>
                    <a:pt x="1442" y="535"/>
                    <a:pt x="1442" y="537"/>
                    <a:pt x="1443" y="538"/>
                  </a:cubicBezTo>
                  <a:cubicBezTo>
                    <a:pt x="1444" y="538"/>
                    <a:pt x="1445" y="539"/>
                    <a:pt x="1446" y="539"/>
                  </a:cubicBezTo>
                  <a:close/>
                  <a:moveTo>
                    <a:pt x="1535" y="464"/>
                  </a:moveTo>
                  <a:cubicBezTo>
                    <a:pt x="1537" y="463"/>
                    <a:pt x="1537" y="463"/>
                    <a:pt x="1537" y="463"/>
                  </a:cubicBezTo>
                  <a:cubicBezTo>
                    <a:pt x="1538" y="462"/>
                    <a:pt x="1538" y="460"/>
                    <a:pt x="1537" y="459"/>
                  </a:cubicBezTo>
                  <a:cubicBezTo>
                    <a:pt x="1536" y="457"/>
                    <a:pt x="1534" y="457"/>
                    <a:pt x="1532" y="459"/>
                  </a:cubicBezTo>
                  <a:cubicBezTo>
                    <a:pt x="1531" y="460"/>
                    <a:pt x="1531" y="460"/>
                    <a:pt x="1531" y="460"/>
                  </a:cubicBezTo>
                  <a:cubicBezTo>
                    <a:pt x="1530" y="461"/>
                    <a:pt x="1530" y="463"/>
                    <a:pt x="1531" y="464"/>
                  </a:cubicBezTo>
                  <a:cubicBezTo>
                    <a:pt x="1531" y="465"/>
                    <a:pt x="1532" y="465"/>
                    <a:pt x="1533" y="465"/>
                  </a:cubicBezTo>
                  <a:cubicBezTo>
                    <a:pt x="1534" y="465"/>
                    <a:pt x="1535" y="465"/>
                    <a:pt x="1535" y="464"/>
                  </a:cubicBezTo>
                  <a:close/>
                  <a:moveTo>
                    <a:pt x="1432" y="563"/>
                  </a:moveTo>
                  <a:cubicBezTo>
                    <a:pt x="1431" y="562"/>
                    <a:pt x="1429" y="562"/>
                    <a:pt x="1428" y="563"/>
                  </a:cubicBezTo>
                  <a:cubicBezTo>
                    <a:pt x="1420" y="571"/>
                    <a:pt x="1420" y="571"/>
                    <a:pt x="1420" y="571"/>
                  </a:cubicBezTo>
                  <a:cubicBezTo>
                    <a:pt x="1419" y="572"/>
                    <a:pt x="1419" y="574"/>
                    <a:pt x="1420" y="575"/>
                  </a:cubicBezTo>
                  <a:cubicBezTo>
                    <a:pt x="1421" y="576"/>
                    <a:pt x="1421" y="576"/>
                    <a:pt x="1422" y="576"/>
                  </a:cubicBezTo>
                  <a:cubicBezTo>
                    <a:pt x="1423" y="576"/>
                    <a:pt x="1424" y="576"/>
                    <a:pt x="1424" y="575"/>
                  </a:cubicBezTo>
                  <a:cubicBezTo>
                    <a:pt x="1432" y="568"/>
                    <a:pt x="1432" y="568"/>
                    <a:pt x="1432" y="568"/>
                  </a:cubicBezTo>
                  <a:cubicBezTo>
                    <a:pt x="1433" y="566"/>
                    <a:pt x="1433" y="564"/>
                    <a:pt x="1432" y="563"/>
                  </a:cubicBezTo>
                  <a:close/>
                  <a:moveTo>
                    <a:pt x="1493" y="502"/>
                  </a:moveTo>
                  <a:cubicBezTo>
                    <a:pt x="1492" y="501"/>
                    <a:pt x="1490" y="501"/>
                    <a:pt x="1489" y="502"/>
                  </a:cubicBezTo>
                  <a:cubicBezTo>
                    <a:pt x="1447" y="544"/>
                    <a:pt x="1447" y="544"/>
                    <a:pt x="1447" y="544"/>
                  </a:cubicBezTo>
                  <a:cubicBezTo>
                    <a:pt x="1446" y="545"/>
                    <a:pt x="1446" y="547"/>
                    <a:pt x="1447" y="548"/>
                  </a:cubicBezTo>
                  <a:cubicBezTo>
                    <a:pt x="1448" y="549"/>
                    <a:pt x="1449" y="549"/>
                    <a:pt x="1450" y="549"/>
                  </a:cubicBezTo>
                  <a:cubicBezTo>
                    <a:pt x="1450" y="549"/>
                    <a:pt x="1451" y="549"/>
                    <a:pt x="1452" y="548"/>
                  </a:cubicBezTo>
                  <a:cubicBezTo>
                    <a:pt x="1493" y="507"/>
                    <a:pt x="1493" y="507"/>
                    <a:pt x="1493" y="507"/>
                  </a:cubicBezTo>
                  <a:cubicBezTo>
                    <a:pt x="1494" y="505"/>
                    <a:pt x="1494" y="503"/>
                    <a:pt x="1493" y="502"/>
                  </a:cubicBezTo>
                  <a:close/>
                  <a:moveTo>
                    <a:pt x="1528" y="471"/>
                  </a:moveTo>
                  <a:cubicBezTo>
                    <a:pt x="1529" y="470"/>
                    <a:pt x="1529" y="468"/>
                    <a:pt x="1528" y="467"/>
                  </a:cubicBezTo>
                  <a:cubicBezTo>
                    <a:pt x="1527" y="466"/>
                    <a:pt x="1525" y="466"/>
                    <a:pt x="1524" y="467"/>
                  </a:cubicBezTo>
                  <a:cubicBezTo>
                    <a:pt x="1518" y="473"/>
                    <a:pt x="1518" y="473"/>
                    <a:pt x="1518" y="473"/>
                  </a:cubicBezTo>
                  <a:cubicBezTo>
                    <a:pt x="1518" y="473"/>
                    <a:pt x="1517" y="474"/>
                    <a:pt x="1517" y="474"/>
                  </a:cubicBezTo>
                  <a:cubicBezTo>
                    <a:pt x="1517" y="474"/>
                    <a:pt x="1516" y="475"/>
                    <a:pt x="1516" y="475"/>
                  </a:cubicBezTo>
                  <a:cubicBezTo>
                    <a:pt x="1513" y="477"/>
                    <a:pt x="1513" y="477"/>
                    <a:pt x="1513" y="477"/>
                  </a:cubicBezTo>
                  <a:cubicBezTo>
                    <a:pt x="1512" y="479"/>
                    <a:pt x="1512" y="481"/>
                    <a:pt x="1513" y="482"/>
                  </a:cubicBezTo>
                  <a:cubicBezTo>
                    <a:pt x="1514" y="482"/>
                    <a:pt x="1515" y="483"/>
                    <a:pt x="1516" y="483"/>
                  </a:cubicBezTo>
                  <a:cubicBezTo>
                    <a:pt x="1516" y="483"/>
                    <a:pt x="1517" y="482"/>
                    <a:pt x="1518" y="482"/>
                  </a:cubicBezTo>
                  <a:cubicBezTo>
                    <a:pt x="1520" y="480"/>
                    <a:pt x="1520" y="480"/>
                    <a:pt x="1520" y="480"/>
                  </a:cubicBezTo>
                  <a:cubicBezTo>
                    <a:pt x="1521" y="479"/>
                    <a:pt x="1521" y="478"/>
                    <a:pt x="1521" y="478"/>
                  </a:cubicBezTo>
                  <a:cubicBezTo>
                    <a:pt x="1521" y="478"/>
                    <a:pt x="1522" y="478"/>
                    <a:pt x="1522" y="477"/>
                  </a:cubicBezTo>
                  <a:lnTo>
                    <a:pt x="1528" y="471"/>
                  </a:lnTo>
                  <a:close/>
                  <a:moveTo>
                    <a:pt x="1513" y="487"/>
                  </a:moveTo>
                  <a:cubicBezTo>
                    <a:pt x="1514" y="485"/>
                    <a:pt x="1514" y="483"/>
                    <a:pt x="1513" y="482"/>
                  </a:cubicBezTo>
                  <a:cubicBezTo>
                    <a:pt x="1512" y="481"/>
                    <a:pt x="1510" y="481"/>
                    <a:pt x="1509" y="482"/>
                  </a:cubicBezTo>
                  <a:cubicBezTo>
                    <a:pt x="1507" y="484"/>
                    <a:pt x="1507" y="484"/>
                    <a:pt x="1507" y="484"/>
                  </a:cubicBezTo>
                  <a:cubicBezTo>
                    <a:pt x="1506" y="485"/>
                    <a:pt x="1506" y="487"/>
                    <a:pt x="1507" y="488"/>
                  </a:cubicBezTo>
                  <a:cubicBezTo>
                    <a:pt x="1508" y="489"/>
                    <a:pt x="1508" y="489"/>
                    <a:pt x="1509" y="489"/>
                  </a:cubicBezTo>
                  <a:cubicBezTo>
                    <a:pt x="1510" y="489"/>
                    <a:pt x="1511" y="489"/>
                    <a:pt x="1511" y="488"/>
                  </a:cubicBezTo>
                  <a:lnTo>
                    <a:pt x="1513" y="487"/>
                  </a:lnTo>
                  <a:close/>
                  <a:moveTo>
                    <a:pt x="1497" y="512"/>
                  </a:moveTo>
                  <a:cubicBezTo>
                    <a:pt x="1496" y="511"/>
                    <a:pt x="1494" y="511"/>
                    <a:pt x="1493" y="512"/>
                  </a:cubicBezTo>
                  <a:cubicBezTo>
                    <a:pt x="1459" y="545"/>
                    <a:pt x="1459" y="545"/>
                    <a:pt x="1459" y="545"/>
                  </a:cubicBezTo>
                  <a:cubicBezTo>
                    <a:pt x="1458" y="547"/>
                    <a:pt x="1458" y="549"/>
                    <a:pt x="1459" y="550"/>
                  </a:cubicBezTo>
                  <a:cubicBezTo>
                    <a:pt x="1460" y="550"/>
                    <a:pt x="1461" y="551"/>
                    <a:pt x="1462" y="551"/>
                  </a:cubicBezTo>
                  <a:cubicBezTo>
                    <a:pt x="1462" y="551"/>
                    <a:pt x="1463" y="550"/>
                    <a:pt x="1464" y="550"/>
                  </a:cubicBezTo>
                  <a:cubicBezTo>
                    <a:pt x="1497" y="516"/>
                    <a:pt x="1497" y="516"/>
                    <a:pt x="1497" y="516"/>
                  </a:cubicBezTo>
                  <a:cubicBezTo>
                    <a:pt x="1498" y="515"/>
                    <a:pt x="1498" y="513"/>
                    <a:pt x="1497" y="512"/>
                  </a:cubicBezTo>
                  <a:close/>
                  <a:moveTo>
                    <a:pt x="1442" y="567"/>
                  </a:moveTo>
                  <a:cubicBezTo>
                    <a:pt x="1441" y="566"/>
                    <a:pt x="1439" y="566"/>
                    <a:pt x="1438" y="567"/>
                  </a:cubicBezTo>
                  <a:cubicBezTo>
                    <a:pt x="1430" y="575"/>
                    <a:pt x="1430" y="575"/>
                    <a:pt x="1430" y="575"/>
                  </a:cubicBezTo>
                  <a:cubicBezTo>
                    <a:pt x="1429" y="576"/>
                    <a:pt x="1429" y="578"/>
                    <a:pt x="1430" y="579"/>
                  </a:cubicBezTo>
                  <a:cubicBezTo>
                    <a:pt x="1430" y="580"/>
                    <a:pt x="1431" y="580"/>
                    <a:pt x="1432" y="580"/>
                  </a:cubicBezTo>
                  <a:cubicBezTo>
                    <a:pt x="1433" y="580"/>
                    <a:pt x="1434" y="580"/>
                    <a:pt x="1434" y="579"/>
                  </a:cubicBezTo>
                  <a:cubicBezTo>
                    <a:pt x="1442" y="571"/>
                    <a:pt x="1442" y="571"/>
                    <a:pt x="1442" y="571"/>
                  </a:cubicBezTo>
                  <a:cubicBezTo>
                    <a:pt x="1443" y="570"/>
                    <a:pt x="1443" y="568"/>
                    <a:pt x="1442" y="567"/>
                  </a:cubicBezTo>
                  <a:close/>
                  <a:moveTo>
                    <a:pt x="1528" y="484"/>
                  </a:moveTo>
                  <a:cubicBezTo>
                    <a:pt x="1529" y="484"/>
                    <a:pt x="1530" y="484"/>
                    <a:pt x="1530" y="483"/>
                  </a:cubicBezTo>
                  <a:cubicBezTo>
                    <a:pt x="1541" y="472"/>
                    <a:pt x="1541" y="472"/>
                    <a:pt x="1541" y="472"/>
                  </a:cubicBezTo>
                  <a:cubicBezTo>
                    <a:pt x="1543" y="471"/>
                    <a:pt x="1543" y="469"/>
                    <a:pt x="1541" y="468"/>
                  </a:cubicBezTo>
                  <a:cubicBezTo>
                    <a:pt x="1540" y="467"/>
                    <a:pt x="1538" y="467"/>
                    <a:pt x="1537" y="468"/>
                  </a:cubicBezTo>
                  <a:cubicBezTo>
                    <a:pt x="1526" y="479"/>
                    <a:pt x="1526" y="479"/>
                    <a:pt x="1526" y="479"/>
                  </a:cubicBezTo>
                  <a:cubicBezTo>
                    <a:pt x="1525" y="480"/>
                    <a:pt x="1525" y="482"/>
                    <a:pt x="1526" y="483"/>
                  </a:cubicBezTo>
                  <a:cubicBezTo>
                    <a:pt x="1527" y="484"/>
                    <a:pt x="1527" y="484"/>
                    <a:pt x="1528" y="484"/>
                  </a:cubicBezTo>
                  <a:close/>
                  <a:moveTo>
                    <a:pt x="1442" y="581"/>
                  </a:moveTo>
                  <a:cubicBezTo>
                    <a:pt x="1443" y="582"/>
                    <a:pt x="1444" y="582"/>
                    <a:pt x="1444" y="582"/>
                  </a:cubicBezTo>
                  <a:cubicBezTo>
                    <a:pt x="1445" y="582"/>
                    <a:pt x="1446" y="582"/>
                    <a:pt x="1447" y="581"/>
                  </a:cubicBezTo>
                  <a:cubicBezTo>
                    <a:pt x="1456" y="571"/>
                    <a:pt x="1456" y="571"/>
                    <a:pt x="1456" y="571"/>
                  </a:cubicBezTo>
                  <a:cubicBezTo>
                    <a:pt x="1458" y="570"/>
                    <a:pt x="1458" y="568"/>
                    <a:pt x="1456" y="567"/>
                  </a:cubicBezTo>
                  <a:cubicBezTo>
                    <a:pt x="1455" y="566"/>
                    <a:pt x="1453" y="566"/>
                    <a:pt x="1452" y="567"/>
                  </a:cubicBezTo>
                  <a:cubicBezTo>
                    <a:pt x="1442" y="577"/>
                    <a:pt x="1442" y="577"/>
                    <a:pt x="1442" y="577"/>
                  </a:cubicBezTo>
                  <a:cubicBezTo>
                    <a:pt x="1441" y="578"/>
                    <a:pt x="1441" y="580"/>
                    <a:pt x="1442" y="581"/>
                  </a:cubicBezTo>
                  <a:close/>
                  <a:moveTo>
                    <a:pt x="1542" y="485"/>
                  </a:moveTo>
                  <a:cubicBezTo>
                    <a:pt x="1544" y="484"/>
                    <a:pt x="1544" y="484"/>
                    <a:pt x="1544" y="484"/>
                  </a:cubicBezTo>
                  <a:cubicBezTo>
                    <a:pt x="1545" y="483"/>
                    <a:pt x="1545" y="481"/>
                    <a:pt x="1544" y="479"/>
                  </a:cubicBezTo>
                  <a:cubicBezTo>
                    <a:pt x="1543" y="478"/>
                    <a:pt x="1541" y="478"/>
                    <a:pt x="1539" y="479"/>
                  </a:cubicBezTo>
                  <a:cubicBezTo>
                    <a:pt x="1538" y="481"/>
                    <a:pt x="1538" y="481"/>
                    <a:pt x="1538" y="481"/>
                  </a:cubicBezTo>
                  <a:cubicBezTo>
                    <a:pt x="1538" y="481"/>
                    <a:pt x="1537" y="482"/>
                    <a:pt x="1537" y="483"/>
                  </a:cubicBezTo>
                  <a:cubicBezTo>
                    <a:pt x="1537" y="483"/>
                    <a:pt x="1536" y="483"/>
                    <a:pt x="1535" y="484"/>
                  </a:cubicBezTo>
                  <a:cubicBezTo>
                    <a:pt x="1534" y="485"/>
                    <a:pt x="1534" y="485"/>
                    <a:pt x="1534" y="485"/>
                  </a:cubicBezTo>
                  <a:cubicBezTo>
                    <a:pt x="1533" y="486"/>
                    <a:pt x="1533" y="488"/>
                    <a:pt x="1534" y="489"/>
                  </a:cubicBezTo>
                  <a:cubicBezTo>
                    <a:pt x="1534" y="490"/>
                    <a:pt x="1535" y="490"/>
                    <a:pt x="1536" y="490"/>
                  </a:cubicBezTo>
                  <a:cubicBezTo>
                    <a:pt x="1537" y="490"/>
                    <a:pt x="1538" y="490"/>
                    <a:pt x="1538" y="489"/>
                  </a:cubicBezTo>
                  <a:cubicBezTo>
                    <a:pt x="1540" y="488"/>
                    <a:pt x="1540" y="488"/>
                    <a:pt x="1540" y="488"/>
                  </a:cubicBezTo>
                  <a:cubicBezTo>
                    <a:pt x="1540" y="487"/>
                    <a:pt x="1540" y="487"/>
                    <a:pt x="1541" y="486"/>
                  </a:cubicBezTo>
                  <a:cubicBezTo>
                    <a:pt x="1541" y="486"/>
                    <a:pt x="1542" y="486"/>
                    <a:pt x="1542" y="485"/>
                  </a:cubicBezTo>
                  <a:close/>
                  <a:moveTo>
                    <a:pt x="1487" y="537"/>
                  </a:moveTo>
                  <a:cubicBezTo>
                    <a:pt x="1485" y="535"/>
                    <a:pt x="1483" y="535"/>
                    <a:pt x="1482" y="537"/>
                  </a:cubicBezTo>
                  <a:cubicBezTo>
                    <a:pt x="1470" y="549"/>
                    <a:pt x="1470" y="549"/>
                    <a:pt x="1470" y="549"/>
                  </a:cubicBezTo>
                  <a:cubicBezTo>
                    <a:pt x="1469" y="550"/>
                    <a:pt x="1469" y="552"/>
                    <a:pt x="1470" y="553"/>
                  </a:cubicBezTo>
                  <a:cubicBezTo>
                    <a:pt x="1471" y="554"/>
                    <a:pt x="1472" y="554"/>
                    <a:pt x="1472" y="554"/>
                  </a:cubicBezTo>
                  <a:cubicBezTo>
                    <a:pt x="1473" y="554"/>
                    <a:pt x="1474" y="554"/>
                    <a:pt x="1475" y="553"/>
                  </a:cubicBezTo>
                  <a:cubicBezTo>
                    <a:pt x="1487" y="541"/>
                    <a:pt x="1487" y="541"/>
                    <a:pt x="1487" y="541"/>
                  </a:cubicBezTo>
                  <a:cubicBezTo>
                    <a:pt x="1488" y="540"/>
                    <a:pt x="1488" y="538"/>
                    <a:pt x="1487" y="537"/>
                  </a:cubicBezTo>
                  <a:close/>
                  <a:moveTo>
                    <a:pt x="1497" y="540"/>
                  </a:moveTo>
                  <a:cubicBezTo>
                    <a:pt x="1498" y="541"/>
                    <a:pt x="1499" y="541"/>
                    <a:pt x="1499" y="541"/>
                  </a:cubicBezTo>
                  <a:cubicBezTo>
                    <a:pt x="1500" y="541"/>
                    <a:pt x="1501" y="541"/>
                    <a:pt x="1502" y="540"/>
                  </a:cubicBezTo>
                  <a:cubicBezTo>
                    <a:pt x="1510" y="532"/>
                    <a:pt x="1510" y="532"/>
                    <a:pt x="1510" y="532"/>
                  </a:cubicBezTo>
                  <a:cubicBezTo>
                    <a:pt x="1511" y="531"/>
                    <a:pt x="1511" y="529"/>
                    <a:pt x="1510" y="528"/>
                  </a:cubicBezTo>
                  <a:cubicBezTo>
                    <a:pt x="1508" y="526"/>
                    <a:pt x="1507" y="526"/>
                    <a:pt x="1505" y="528"/>
                  </a:cubicBezTo>
                  <a:cubicBezTo>
                    <a:pt x="1497" y="536"/>
                    <a:pt x="1497" y="536"/>
                    <a:pt x="1497" y="536"/>
                  </a:cubicBezTo>
                  <a:cubicBezTo>
                    <a:pt x="1496" y="537"/>
                    <a:pt x="1496" y="539"/>
                    <a:pt x="1497" y="540"/>
                  </a:cubicBezTo>
                  <a:close/>
                  <a:moveTo>
                    <a:pt x="1458" y="583"/>
                  </a:moveTo>
                  <a:cubicBezTo>
                    <a:pt x="1464" y="578"/>
                    <a:pt x="1464" y="578"/>
                    <a:pt x="1464" y="578"/>
                  </a:cubicBezTo>
                  <a:cubicBezTo>
                    <a:pt x="1469" y="572"/>
                    <a:pt x="1469" y="572"/>
                    <a:pt x="1469" y="572"/>
                  </a:cubicBezTo>
                  <a:cubicBezTo>
                    <a:pt x="1471" y="571"/>
                    <a:pt x="1471" y="569"/>
                    <a:pt x="1469" y="568"/>
                  </a:cubicBezTo>
                  <a:cubicBezTo>
                    <a:pt x="1468" y="567"/>
                    <a:pt x="1466" y="567"/>
                    <a:pt x="1465" y="568"/>
                  </a:cubicBezTo>
                  <a:cubicBezTo>
                    <a:pt x="1460" y="573"/>
                    <a:pt x="1460" y="573"/>
                    <a:pt x="1460" y="573"/>
                  </a:cubicBezTo>
                  <a:cubicBezTo>
                    <a:pt x="1454" y="579"/>
                    <a:pt x="1454" y="579"/>
                    <a:pt x="1454" y="579"/>
                  </a:cubicBezTo>
                  <a:cubicBezTo>
                    <a:pt x="1453" y="580"/>
                    <a:pt x="1453" y="582"/>
                    <a:pt x="1454" y="583"/>
                  </a:cubicBezTo>
                  <a:cubicBezTo>
                    <a:pt x="1454" y="584"/>
                    <a:pt x="1455" y="584"/>
                    <a:pt x="1456" y="584"/>
                  </a:cubicBezTo>
                  <a:cubicBezTo>
                    <a:pt x="1457" y="584"/>
                    <a:pt x="1458" y="584"/>
                    <a:pt x="1458" y="583"/>
                  </a:cubicBezTo>
                  <a:close/>
                  <a:moveTo>
                    <a:pt x="1513" y="527"/>
                  </a:moveTo>
                  <a:cubicBezTo>
                    <a:pt x="1514" y="527"/>
                    <a:pt x="1515" y="527"/>
                    <a:pt x="1515" y="526"/>
                  </a:cubicBezTo>
                  <a:cubicBezTo>
                    <a:pt x="1521" y="520"/>
                    <a:pt x="1521" y="520"/>
                    <a:pt x="1521" y="520"/>
                  </a:cubicBezTo>
                  <a:cubicBezTo>
                    <a:pt x="1522" y="519"/>
                    <a:pt x="1522" y="517"/>
                    <a:pt x="1521" y="516"/>
                  </a:cubicBezTo>
                  <a:cubicBezTo>
                    <a:pt x="1520" y="515"/>
                    <a:pt x="1518" y="515"/>
                    <a:pt x="1517" y="516"/>
                  </a:cubicBezTo>
                  <a:cubicBezTo>
                    <a:pt x="1511" y="522"/>
                    <a:pt x="1511" y="522"/>
                    <a:pt x="1511" y="522"/>
                  </a:cubicBezTo>
                  <a:cubicBezTo>
                    <a:pt x="1510" y="523"/>
                    <a:pt x="1510" y="525"/>
                    <a:pt x="1511" y="526"/>
                  </a:cubicBezTo>
                  <a:cubicBezTo>
                    <a:pt x="1512" y="527"/>
                    <a:pt x="1512" y="527"/>
                    <a:pt x="1513" y="527"/>
                  </a:cubicBezTo>
                  <a:close/>
                  <a:moveTo>
                    <a:pt x="1539" y="512"/>
                  </a:moveTo>
                  <a:cubicBezTo>
                    <a:pt x="1538" y="511"/>
                    <a:pt x="1536" y="511"/>
                    <a:pt x="1534" y="512"/>
                  </a:cubicBezTo>
                  <a:cubicBezTo>
                    <a:pt x="1526" y="521"/>
                    <a:pt x="1526" y="521"/>
                    <a:pt x="1526" y="521"/>
                  </a:cubicBezTo>
                  <a:cubicBezTo>
                    <a:pt x="1524" y="522"/>
                    <a:pt x="1524" y="524"/>
                    <a:pt x="1526" y="526"/>
                  </a:cubicBezTo>
                  <a:cubicBezTo>
                    <a:pt x="1526" y="526"/>
                    <a:pt x="1527" y="527"/>
                    <a:pt x="1528" y="527"/>
                  </a:cubicBezTo>
                  <a:cubicBezTo>
                    <a:pt x="1529" y="527"/>
                    <a:pt x="1529" y="526"/>
                    <a:pt x="1530" y="526"/>
                  </a:cubicBezTo>
                  <a:cubicBezTo>
                    <a:pt x="1539" y="517"/>
                    <a:pt x="1539" y="517"/>
                    <a:pt x="1539" y="517"/>
                  </a:cubicBezTo>
                  <a:cubicBezTo>
                    <a:pt x="1540" y="516"/>
                    <a:pt x="1540" y="514"/>
                    <a:pt x="1539" y="512"/>
                  </a:cubicBezTo>
                  <a:close/>
                  <a:moveTo>
                    <a:pt x="1502" y="552"/>
                  </a:moveTo>
                  <a:cubicBezTo>
                    <a:pt x="1503" y="552"/>
                    <a:pt x="1504" y="552"/>
                    <a:pt x="1504" y="551"/>
                  </a:cubicBezTo>
                  <a:cubicBezTo>
                    <a:pt x="1510" y="546"/>
                    <a:pt x="1510" y="546"/>
                    <a:pt x="1510" y="546"/>
                  </a:cubicBezTo>
                  <a:cubicBezTo>
                    <a:pt x="1510" y="546"/>
                    <a:pt x="1510" y="545"/>
                    <a:pt x="1510" y="545"/>
                  </a:cubicBezTo>
                  <a:cubicBezTo>
                    <a:pt x="1510" y="545"/>
                    <a:pt x="1510" y="545"/>
                    <a:pt x="1511" y="545"/>
                  </a:cubicBezTo>
                  <a:cubicBezTo>
                    <a:pt x="1525" y="531"/>
                    <a:pt x="1525" y="531"/>
                    <a:pt x="1525" y="531"/>
                  </a:cubicBezTo>
                  <a:cubicBezTo>
                    <a:pt x="1526" y="530"/>
                    <a:pt x="1526" y="528"/>
                    <a:pt x="1525" y="527"/>
                  </a:cubicBezTo>
                  <a:cubicBezTo>
                    <a:pt x="1523" y="525"/>
                    <a:pt x="1521" y="525"/>
                    <a:pt x="1520" y="527"/>
                  </a:cubicBezTo>
                  <a:cubicBezTo>
                    <a:pt x="1506" y="541"/>
                    <a:pt x="1506" y="541"/>
                    <a:pt x="1506" y="541"/>
                  </a:cubicBezTo>
                  <a:cubicBezTo>
                    <a:pt x="1506" y="541"/>
                    <a:pt x="1506" y="541"/>
                    <a:pt x="1506" y="541"/>
                  </a:cubicBezTo>
                  <a:cubicBezTo>
                    <a:pt x="1506" y="541"/>
                    <a:pt x="1506" y="541"/>
                    <a:pt x="1506" y="541"/>
                  </a:cubicBezTo>
                  <a:cubicBezTo>
                    <a:pt x="1500" y="547"/>
                    <a:pt x="1500" y="547"/>
                    <a:pt x="1500" y="547"/>
                  </a:cubicBezTo>
                  <a:cubicBezTo>
                    <a:pt x="1499" y="548"/>
                    <a:pt x="1499" y="550"/>
                    <a:pt x="1500" y="551"/>
                  </a:cubicBezTo>
                  <a:cubicBezTo>
                    <a:pt x="1500" y="552"/>
                    <a:pt x="1501" y="552"/>
                    <a:pt x="1502" y="552"/>
                  </a:cubicBezTo>
                  <a:close/>
                  <a:moveTo>
                    <a:pt x="1480" y="581"/>
                  </a:moveTo>
                  <a:cubicBezTo>
                    <a:pt x="1477" y="584"/>
                    <a:pt x="1477" y="584"/>
                    <a:pt x="1477" y="584"/>
                  </a:cubicBezTo>
                  <a:cubicBezTo>
                    <a:pt x="1476" y="585"/>
                    <a:pt x="1476" y="587"/>
                    <a:pt x="1477" y="588"/>
                  </a:cubicBezTo>
                  <a:cubicBezTo>
                    <a:pt x="1478" y="589"/>
                    <a:pt x="1479" y="589"/>
                    <a:pt x="1479" y="589"/>
                  </a:cubicBezTo>
                  <a:cubicBezTo>
                    <a:pt x="1480" y="589"/>
                    <a:pt x="1481" y="589"/>
                    <a:pt x="1481" y="588"/>
                  </a:cubicBezTo>
                  <a:cubicBezTo>
                    <a:pt x="1484" y="586"/>
                    <a:pt x="1484" y="586"/>
                    <a:pt x="1484" y="586"/>
                  </a:cubicBezTo>
                  <a:cubicBezTo>
                    <a:pt x="1485" y="584"/>
                    <a:pt x="1485" y="582"/>
                    <a:pt x="1484" y="581"/>
                  </a:cubicBezTo>
                  <a:cubicBezTo>
                    <a:pt x="1483" y="580"/>
                    <a:pt x="1481" y="580"/>
                    <a:pt x="1480" y="581"/>
                  </a:cubicBezTo>
                  <a:close/>
                  <a:moveTo>
                    <a:pt x="1553" y="507"/>
                  </a:moveTo>
                  <a:cubicBezTo>
                    <a:pt x="1551" y="509"/>
                    <a:pt x="1551" y="509"/>
                    <a:pt x="1551" y="509"/>
                  </a:cubicBezTo>
                  <a:cubicBezTo>
                    <a:pt x="1551" y="510"/>
                    <a:pt x="1551" y="510"/>
                    <a:pt x="1551" y="510"/>
                  </a:cubicBezTo>
                  <a:cubicBezTo>
                    <a:pt x="1551" y="510"/>
                    <a:pt x="1551" y="510"/>
                    <a:pt x="1550" y="510"/>
                  </a:cubicBezTo>
                  <a:cubicBezTo>
                    <a:pt x="1546" y="515"/>
                    <a:pt x="1546" y="515"/>
                    <a:pt x="1546" y="515"/>
                  </a:cubicBezTo>
                  <a:cubicBezTo>
                    <a:pt x="1545" y="516"/>
                    <a:pt x="1545" y="518"/>
                    <a:pt x="1546" y="519"/>
                  </a:cubicBezTo>
                  <a:cubicBezTo>
                    <a:pt x="1547" y="520"/>
                    <a:pt x="1548" y="520"/>
                    <a:pt x="1548" y="520"/>
                  </a:cubicBezTo>
                  <a:cubicBezTo>
                    <a:pt x="1549" y="520"/>
                    <a:pt x="1550" y="520"/>
                    <a:pt x="1550" y="519"/>
                  </a:cubicBezTo>
                  <a:cubicBezTo>
                    <a:pt x="1555" y="515"/>
                    <a:pt x="1555" y="515"/>
                    <a:pt x="1555" y="515"/>
                  </a:cubicBezTo>
                  <a:cubicBezTo>
                    <a:pt x="1555" y="515"/>
                    <a:pt x="1555" y="514"/>
                    <a:pt x="1555" y="514"/>
                  </a:cubicBezTo>
                  <a:cubicBezTo>
                    <a:pt x="1555" y="514"/>
                    <a:pt x="1556" y="514"/>
                    <a:pt x="1556" y="514"/>
                  </a:cubicBezTo>
                  <a:cubicBezTo>
                    <a:pt x="1558" y="512"/>
                    <a:pt x="1558" y="512"/>
                    <a:pt x="1558" y="512"/>
                  </a:cubicBezTo>
                  <a:cubicBezTo>
                    <a:pt x="1559" y="511"/>
                    <a:pt x="1559" y="509"/>
                    <a:pt x="1558" y="507"/>
                  </a:cubicBezTo>
                  <a:cubicBezTo>
                    <a:pt x="1556" y="506"/>
                    <a:pt x="1555" y="506"/>
                    <a:pt x="1553" y="507"/>
                  </a:cubicBezTo>
                  <a:close/>
                  <a:moveTo>
                    <a:pt x="1518" y="543"/>
                  </a:moveTo>
                  <a:cubicBezTo>
                    <a:pt x="1511" y="549"/>
                    <a:pt x="1511" y="549"/>
                    <a:pt x="1511" y="549"/>
                  </a:cubicBezTo>
                  <a:cubicBezTo>
                    <a:pt x="1510" y="551"/>
                    <a:pt x="1510" y="553"/>
                    <a:pt x="1511" y="554"/>
                  </a:cubicBezTo>
                  <a:cubicBezTo>
                    <a:pt x="1512" y="554"/>
                    <a:pt x="1513" y="555"/>
                    <a:pt x="1514" y="555"/>
                  </a:cubicBezTo>
                  <a:cubicBezTo>
                    <a:pt x="1514" y="555"/>
                    <a:pt x="1515" y="554"/>
                    <a:pt x="1516" y="554"/>
                  </a:cubicBezTo>
                  <a:cubicBezTo>
                    <a:pt x="1522" y="548"/>
                    <a:pt x="1522" y="548"/>
                    <a:pt x="1522" y="548"/>
                  </a:cubicBezTo>
                  <a:cubicBezTo>
                    <a:pt x="1523" y="546"/>
                    <a:pt x="1523" y="545"/>
                    <a:pt x="1522" y="543"/>
                  </a:cubicBezTo>
                  <a:cubicBezTo>
                    <a:pt x="1521" y="542"/>
                    <a:pt x="1519" y="542"/>
                    <a:pt x="1518" y="543"/>
                  </a:cubicBezTo>
                  <a:close/>
                  <a:moveTo>
                    <a:pt x="1502" y="566"/>
                  </a:moveTo>
                  <a:cubicBezTo>
                    <a:pt x="1503" y="566"/>
                    <a:pt x="1504" y="566"/>
                    <a:pt x="1504" y="565"/>
                  </a:cubicBezTo>
                  <a:cubicBezTo>
                    <a:pt x="1509" y="560"/>
                    <a:pt x="1509" y="560"/>
                    <a:pt x="1509" y="560"/>
                  </a:cubicBezTo>
                  <a:cubicBezTo>
                    <a:pt x="1511" y="559"/>
                    <a:pt x="1511" y="557"/>
                    <a:pt x="1509" y="556"/>
                  </a:cubicBezTo>
                  <a:cubicBezTo>
                    <a:pt x="1508" y="555"/>
                    <a:pt x="1506" y="555"/>
                    <a:pt x="1505" y="556"/>
                  </a:cubicBezTo>
                  <a:cubicBezTo>
                    <a:pt x="1500" y="561"/>
                    <a:pt x="1500" y="561"/>
                    <a:pt x="1500" y="561"/>
                  </a:cubicBezTo>
                  <a:cubicBezTo>
                    <a:pt x="1499" y="562"/>
                    <a:pt x="1499" y="564"/>
                    <a:pt x="1500" y="565"/>
                  </a:cubicBezTo>
                  <a:cubicBezTo>
                    <a:pt x="1500" y="566"/>
                    <a:pt x="1501" y="566"/>
                    <a:pt x="1502" y="566"/>
                  </a:cubicBezTo>
                  <a:close/>
                  <a:moveTo>
                    <a:pt x="1495" y="588"/>
                  </a:moveTo>
                  <a:cubicBezTo>
                    <a:pt x="1495" y="588"/>
                    <a:pt x="1496" y="587"/>
                    <a:pt x="1497" y="587"/>
                  </a:cubicBezTo>
                  <a:cubicBezTo>
                    <a:pt x="1499" y="584"/>
                    <a:pt x="1499" y="584"/>
                    <a:pt x="1499" y="584"/>
                  </a:cubicBezTo>
                  <a:cubicBezTo>
                    <a:pt x="1500" y="583"/>
                    <a:pt x="1500" y="581"/>
                    <a:pt x="1499" y="580"/>
                  </a:cubicBezTo>
                  <a:cubicBezTo>
                    <a:pt x="1498" y="579"/>
                    <a:pt x="1496" y="579"/>
                    <a:pt x="1495" y="580"/>
                  </a:cubicBezTo>
                  <a:cubicBezTo>
                    <a:pt x="1492" y="582"/>
                    <a:pt x="1492" y="582"/>
                    <a:pt x="1492" y="582"/>
                  </a:cubicBezTo>
                  <a:cubicBezTo>
                    <a:pt x="1491" y="584"/>
                    <a:pt x="1491" y="585"/>
                    <a:pt x="1492" y="587"/>
                  </a:cubicBezTo>
                  <a:cubicBezTo>
                    <a:pt x="1493" y="587"/>
                    <a:pt x="1494" y="588"/>
                    <a:pt x="1495" y="588"/>
                  </a:cubicBezTo>
                  <a:close/>
                  <a:moveTo>
                    <a:pt x="1557" y="526"/>
                  </a:moveTo>
                  <a:cubicBezTo>
                    <a:pt x="1559" y="525"/>
                    <a:pt x="1559" y="525"/>
                    <a:pt x="1559" y="525"/>
                  </a:cubicBezTo>
                  <a:cubicBezTo>
                    <a:pt x="1560" y="523"/>
                    <a:pt x="1560" y="521"/>
                    <a:pt x="1559" y="520"/>
                  </a:cubicBezTo>
                  <a:cubicBezTo>
                    <a:pt x="1558" y="519"/>
                    <a:pt x="1556" y="519"/>
                    <a:pt x="1555" y="520"/>
                  </a:cubicBezTo>
                  <a:cubicBezTo>
                    <a:pt x="1553" y="522"/>
                    <a:pt x="1553" y="522"/>
                    <a:pt x="1553" y="522"/>
                  </a:cubicBezTo>
                  <a:cubicBezTo>
                    <a:pt x="1547" y="528"/>
                    <a:pt x="1547" y="528"/>
                    <a:pt x="1547" y="528"/>
                  </a:cubicBezTo>
                  <a:cubicBezTo>
                    <a:pt x="1546" y="529"/>
                    <a:pt x="1546" y="531"/>
                    <a:pt x="1547" y="532"/>
                  </a:cubicBezTo>
                  <a:cubicBezTo>
                    <a:pt x="1548" y="533"/>
                    <a:pt x="1548" y="533"/>
                    <a:pt x="1549" y="533"/>
                  </a:cubicBezTo>
                  <a:cubicBezTo>
                    <a:pt x="1550" y="533"/>
                    <a:pt x="1551" y="533"/>
                    <a:pt x="1551" y="532"/>
                  </a:cubicBezTo>
                  <a:lnTo>
                    <a:pt x="1557" y="526"/>
                  </a:lnTo>
                  <a:close/>
                  <a:moveTo>
                    <a:pt x="1519" y="564"/>
                  </a:moveTo>
                  <a:cubicBezTo>
                    <a:pt x="1526" y="557"/>
                    <a:pt x="1526" y="557"/>
                    <a:pt x="1526" y="557"/>
                  </a:cubicBezTo>
                  <a:cubicBezTo>
                    <a:pt x="1527" y="556"/>
                    <a:pt x="1527" y="554"/>
                    <a:pt x="1526" y="553"/>
                  </a:cubicBezTo>
                  <a:cubicBezTo>
                    <a:pt x="1525" y="552"/>
                    <a:pt x="1523" y="552"/>
                    <a:pt x="1522" y="553"/>
                  </a:cubicBezTo>
                  <a:cubicBezTo>
                    <a:pt x="1515" y="560"/>
                    <a:pt x="1515" y="560"/>
                    <a:pt x="1515" y="560"/>
                  </a:cubicBezTo>
                  <a:cubicBezTo>
                    <a:pt x="1514" y="561"/>
                    <a:pt x="1514" y="563"/>
                    <a:pt x="1515" y="564"/>
                  </a:cubicBezTo>
                  <a:cubicBezTo>
                    <a:pt x="1516" y="565"/>
                    <a:pt x="1517" y="565"/>
                    <a:pt x="1517" y="565"/>
                  </a:cubicBezTo>
                  <a:cubicBezTo>
                    <a:pt x="1518" y="565"/>
                    <a:pt x="1519" y="565"/>
                    <a:pt x="1519" y="564"/>
                  </a:cubicBezTo>
                  <a:close/>
                  <a:moveTo>
                    <a:pt x="1499" y="594"/>
                  </a:moveTo>
                  <a:cubicBezTo>
                    <a:pt x="1499" y="595"/>
                    <a:pt x="1500" y="595"/>
                    <a:pt x="1501" y="595"/>
                  </a:cubicBezTo>
                  <a:cubicBezTo>
                    <a:pt x="1502" y="595"/>
                    <a:pt x="1503" y="595"/>
                    <a:pt x="1503" y="594"/>
                  </a:cubicBezTo>
                  <a:cubicBezTo>
                    <a:pt x="1509" y="589"/>
                    <a:pt x="1509" y="589"/>
                    <a:pt x="1509" y="589"/>
                  </a:cubicBezTo>
                  <a:cubicBezTo>
                    <a:pt x="1513" y="584"/>
                    <a:pt x="1513" y="584"/>
                    <a:pt x="1513" y="584"/>
                  </a:cubicBezTo>
                  <a:cubicBezTo>
                    <a:pt x="1514" y="583"/>
                    <a:pt x="1514" y="581"/>
                    <a:pt x="1513" y="580"/>
                  </a:cubicBezTo>
                  <a:cubicBezTo>
                    <a:pt x="1512" y="579"/>
                    <a:pt x="1510" y="579"/>
                    <a:pt x="1509" y="580"/>
                  </a:cubicBezTo>
                  <a:cubicBezTo>
                    <a:pt x="1504" y="585"/>
                    <a:pt x="1504" y="585"/>
                    <a:pt x="1504" y="585"/>
                  </a:cubicBezTo>
                  <a:cubicBezTo>
                    <a:pt x="1499" y="590"/>
                    <a:pt x="1499" y="590"/>
                    <a:pt x="1499" y="590"/>
                  </a:cubicBezTo>
                  <a:cubicBezTo>
                    <a:pt x="1498" y="591"/>
                    <a:pt x="1498" y="593"/>
                    <a:pt x="1499" y="594"/>
                  </a:cubicBezTo>
                  <a:close/>
                  <a:moveTo>
                    <a:pt x="1549" y="544"/>
                  </a:moveTo>
                  <a:cubicBezTo>
                    <a:pt x="1547" y="543"/>
                    <a:pt x="1546" y="543"/>
                    <a:pt x="1544" y="544"/>
                  </a:cubicBezTo>
                  <a:cubicBezTo>
                    <a:pt x="1541" y="548"/>
                    <a:pt x="1541" y="548"/>
                    <a:pt x="1541" y="548"/>
                  </a:cubicBezTo>
                  <a:cubicBezTo>
                    <a:pt x="1539" y="549"/>
                    <a:pt x="1539" y="551"/>
                    <a:pt x="1541" y="553"/>
                  </a:cubicBezTo>
                  <a:cubicBezTo>
                    <a:pt x="1541" y="553"/>
                    <a:pt x="1542" y="553"/>
                    <a:pt x="1543" y="553"/>
                  </a:cubicBezTo>
                  <a:cubicBezTo>
                    <a:pt x="1544" y="553"/>
                    <a:pt x="1544" y="553"/>
                    <a:pt x="1545" y="553"/>
                  </a:cubicBezTo>
                  <a:cubicBezTo>
                    <a:pt x="1549" y="549"/>
                    <a:pt x="1549" y="549"/>
                    <a:pt x="1549" y="549"/>
                  </a:cubicBezTo>
                  <a:cubicBezTo>
                    <a:pt x="1550" y="548"/>
                    <a:pt x="1550" y="546"/>
                    <a:pt x="1549" y="544"/>
                  </a:cubicBezTo>
                  <a:close/>
                  <a:moveTo>
                    <a:pt x="1566" y="523"/>
                  </a:moveTo>
                  <a:cubicBezTo>
                    <a:pt x="1563" y="525"/>
                    <a:pt x="1563" y="525"/>
                    <a:pt x="1563" y="525"/>
                  </a:cubicBezTo>
                  <a:cubicBezTo>
                    <a:pt x="1562" y="527"/>
                    <a:pt x="1562" y="528"/>
                    <a:pt x="1563" y="530"/>
                  </a:cubicBezTo>
                  <a:cubicBezTo>
                    <a:pt x="1564" y="530"/>
                    <a:pt x="1565" y="531"/>
                    <a:pt x="1566" y="531"/>
                  </a:cubicBezTo>
                  <a:cubicBezTo>
                    <a:pt x="1566" y="531"/>
                    <a:pt x="1567" y="530"/>
                    <a:pt x="1568" y="530"/>
                  </a:cubicBezTo>
                  <a:cubicBezTo>
                    <a:pt x="1570" y="527"/>
                    <a:pt x="1570" y="527"/>
                    <a:pt x="1570" y="527"/>
                  </a:cubicBezTo>
                  <a:cubicBezTo>
                    <a:pt x="1572" y="526"/>
                    <a:pt x="1572" y="524"/>
                    <a:pt x="1570" y="523"/>
                  </a:cubicBezTo>
                  <a:cubicBezTo>
                    <a:pt x="1569" y="521"/>
                    <a:pt x="1567" y="521"/>
                    <a:pt x="1566" y="523"/>
                  </a:cubicBezTo>
                  <a:close/>
                  <a:moveTo>
                    <a:pt x="1581" y="530"/>
                  </a:moveTo>
                  <a:cubicBezTo>
                    <a:pt x="1582" y="529"/>
                    <a:pt x="1582" y="527"/>
                    <a:pt x="1581" y="526"/>
                  </a:cubicBezTo>
                  <a:cubicBezTo>
                    <a:pt x="1580" y="525"/>
                    <a:pt x="1578" y="525"/>
                    <a:pt x="1577" y="526"/>
                  </a:cubicBezTo>
                  <a:cubicBezTo>
                    <a:pt x="1569" y="534"/>
                    <a:pt x="1569" y="534"/>
                    <a:pt x="1569" y="534"/>
                  </a:cubicBezTo>
                  <a:cubicBezTo>
                    <a:pt x="1568" y="535"/>
                    <a:pt x="1568" y="537"/>
                    <a:pt x="1569" y="538"/>
                  </a:cubicBezTo>
                  <a:cubicBezTo>
                    <a:pt x="1570" y="539"/>
                    <a:pt x="1570" y="539"/>
                    <a:pt x="1571" y="539"/>
                  </a:cubicBezTo>
                  <a:cubicBezTo>
                    <a:pt x="1572" y="539"/>
                    <a:pt x="1573" y="539"/>
                    <a:pt x="1573" y="538"/>
                  </a:cubicBezTo>
                  <a:lnTo>
                    <a:pt x="1581" y="530"/>
                  </a:lnTo>
                  <a:close/>
                  <a:moveTo>
                    <a:pt x="1558" y="552"/>
                  </a:moveTo>
                  <a:cubicBezTo>
                    <a:pt x="1559" y="552"/>
                    <a:pt x="1559" y="552"/>
                    <a:pt x="1560" y="551"/>
                  </a:cubicBezTo>
                  <a:cubicBezTo>
                    <a:pt x="1565" y="547"/>
                    <a:pt x="1565" y="547"/>
                    <a:pt x="1565" y="547"/>
                  </a:cubicBezTo>
                  <a:cubicBezTo>
                    <a:pt x="1566" y="545"/>
                    <a:pt x="1566" y="543"/>
                    <a:pt x="1565" y="542"/>
                  </a:cubicBezTo>
                  <a:cubicBezTo>
                    <a:pt x="1564" y="541"/>
                    <a:pt x="1562" y="541"/>
                    <a:pt x="1560" y="542"/>
                  </a:cubicBezTo>
                  <a:cubicBezTo>
                    <a:pt x="1556" y="547"/>
                    <a:pt x="1556" y="547"/>
                    <a:pt x="1556" y="547"/>
                  </a:cubicBezTo>
                  <a:cubicBezTo>
                    <a:pt x="1555" y="548"/>
                    <a:pt x="1555" y="550"/>
                    <a:pt x="1556" y="551"/>
                  </a:cubicBezTo>
                  <a:cubicBezTo>
                    <a:pt x="1556" y="552"/>
                    <a:pt x="1557" y="552"/>
                    <a:pt x="1558" y="552"/>
                  </a:cubicBezTo>
                  <a:close/>
                  <a:moveTo>
                    <a:pt x="1529" y="595"/>
                  </a:moveTo>
                  <a:cubicBezTo>
                    <a:pt x="1530" y="595"/>
                    <a:pt x="1531" y="595"/>
                    <a:pt x="1531" y="594"/>
                  </a:cubicBezTo>
                  <a:cubicBezTo>
                    <a:pt x="1533" y="592"/>
                    <a:pt x="1533" y="592"/>
                    <a:pt x="1533" y="592"/>
                  </a:cubicBezTo>
                  <a:cubicBezTo>
                    <a:pt x="1533" y="592"/>
                    <a:pt x="1533" y="592"/>
                    <a:pt x="1533" y="592"/>
                  </a:cubicBezTo>
                  <a:cubicBezTo>
                    <a:pt x="1533" y="592"/>
                    <a:pt x="1533" y="592"/>
                    <a:pt x="1533" y="592"/>
                  </a:cubicBezTo>
                  <a:cubicBezTo>
                    <a:pt x="1534" y="592"/>
                    <a:pt x="1534" y="592"/>
                    <a:pt x="1534" y="592"/>
                  </a:cubicBezTo>
                  <a:cubicBezTo>
                    <a:pt x="1534" y="592"/>
                    <a:pt x="1534" y="592"/>
                    <a:pt x="1534" y="592"/>
                  </a:cubicBezTo>
                  <a:cubicBezTo>
                    <a:pt x="1543" y="583"/>
                    <a:pt x="1543" y="583"/>
                    <a:pt x="1543" y="583"/>
                  </a:cubicBezTo>
                  <a:cubicBezTo>
                    <a:pt x="1544" y="582"/>
                    <a:pt x="1544" y="580"/>
                    <a:pt x="1543" y="579"/>
                  </a:cubicBezTo>
                  <a:cubicBezTo>
                    <a:pt x="1541" y="577"/>
                    <a:pt x="1539" y="577"/>
                    <a:pt x="1538" y="579"/>
                  </a:cubicBezTo>
                  <a:cubicBezTo>
                    <a:pt x="1530" y="587"/>
                    <a:pt x="1530" y="587"/>
                    <a:pt x="1530" y="587"/>
                  </a:cubicBezTo>
                  <a:cubicBezTo>
                    <a:pt x="1530" y="587"/>
                    <a:pt x="1529" y="587"/>
                    <a:pt x="1529" y="587"/>
                  </a:cubicBezTo>
                  <a:cubicBezTo>
                    <a:pt x="1529" y="587"/>
                    <a:pt x="1529" y="588"/>
                    <a:pt x="1529" y="588"/>
                  </a:cubicBezTo>
                  <a:cubicBezTo>
                    <a:pt x="1529" y="588"/>
                    <a:pt x="1529" y="588"/>
                    <a:pt x="1529" y="588"/>
                  </a:cubicBezTo>
                  <a:cubicBezTo>
                    <a:pt x="1527" y="590"/>
                    <a:pt x="1527" y="590"/>
                    <a:pt x="1527" y="590"/>
                  </a:cubicBezTo>
                  <a:cubicBezTo>
                    <a:pt x="1526" y="591"/>
                    <a:pt x="1526" y="593"/>
                    <a:pt x="1527" y="594"/>
                  </a:cubicBezTo>
                  <a:cubicBezTo>
                    <a:pt x="1527" y="595"/>
                    <a:pt x="1528" y="595"/>
                    <a:pt x="1529" y="595"/>
                  </a:cubicBezTo>
                  <a:close/>
                  <a:moveTo>
                    <a:pt x="1576" y="548"/>
                  </a:moveTo>
                  <a:cubicBezTo>
                    <a:pt x="1577" y="548"/>
                    <a:pt x="1577" y="548"/>
                    <a:pt x="1578" y="547"/>
                  </a:cubicBezTo>
                  <a:cubicBezTo>
                    <a:pt x="1590" y="535"/>
                    <a:pt x="1590" y="535"/>
                    <a:pt x="1590" y="535"/>
                  </a:cubicBezTo>
                  <a:cubicBezTo>
                    <a:pt x="1592" y="534"/>
                    <a:pt x="1592" y="532"/>
                    <a:pt x="1590" y="531"/>
                  </a:cubicBezTo>
                  <a:cubicBezTo>
                    <a:pt x="1589" y="529"/>
                    <a:pt x="1587" y="529"/>
                    <a:pt x="1586" y="531"/>
                  </a:cubicBezTo>
                  <a:cubicBezTo>
                    <a:pt x="1576" y="541"/>
                    <a:pt x="1576" y="541"/>
                    <a:pt x="1576" y="541"/>
                  </a:cubicBezTo>
                  <a:cubicBezTo>
                    <a:pt x="1574" y="543"/>
                    <a:pt x="1574" y="543"/>
                    <a:pt x="1574" y="543"/>
                  </a:cubicBezTo>
                  <a:cubicBezTo>
                    <a:pt x="1572" y="544"/>
                    <a:pt x="1572" y="546"/>
                    <a:pt x="1574" y="547"/>
                  </a:cubicBezTo>
                  <a:cubicBezTo>
                    <a:pt x="1574" y="548"/>
                    <a:pt x="1575" y="548"/>
                    <a:pt x="1576" y="548"/>
                  </a:cubicBezTo>
                  <a:close/>
                  <a:moveTo>
                    <a:pt x="1582" y="556"/>
                  </a:moveTo>
                  <a:cubicBezTo>
                    <a:pt x="1582" y="556"/>
                    <a:pt x="1583" y="556"/>
                    <a:pt x="1584" y="556"/>
                  </a:cubicBezTo>
                  <a:cubicBezTo>
                    <a:pt x="1593" y="546"/>
                    <a:pt x="1593" y="546"/>
                    <a:pt x="1593" y="546"/>
                  </a:cubicBezTo>
                  <a:cubicBezTo>
                    <a:pt x="1594" y="545"/>
                    <a:pt x="1594" y="543"/>
                    <a:pt x="1593" y="542"/>
                  </a:cubicBezTo>
                  <a:cubicBezTo>
                    <a:pt x="1592" y="541"/>
                    <a:pt x="1590" y="541"/>
                    <a:pt x="1589" y="542"/>
                  </a:cubicBezTo>
                  <a:cubicBezTo>
                    <a:pt x="1579" y="551"/>
                    <a:pt x="1579" y="551"/>
                    <a:pt x="1579" y="551"/>
                  </a:cubicBezTo>
                  <a:cubicBezTo>
                    <a:pt x="1578" y="552"/>
                    <a:pt x="1578" y="554"/>
                    <a:pt x="1579" y="556"/>
                  </a:cubicBezTo>
                  <a:cubicBezTo>
                    <a:pt x="1580" y="556"/>
                    <a:pt x="1581" y="556"/>
                    <a:pt x="1582" y="556"/>
                  </a:cubicBezTo>
                  <a:close/>
                  <a:moveTo>
                    <a:pt x="1450" y="686"/>
                  </a:moveTo>
                  <a:cubicBezTo>
                    <a:pt x="1450" y="686"/>
                    <a:pt x="1451" y="686"/>
                    <a:pt x="1452" y="686"/>
                  </a:cubicBezTo>
                  <a:cubicBezTo>
                    <a:pt x="1452" y="686"/>
                    <a:pt x="1453" y="686"/>
                    <a:pt x="1454" y="686"/>
                  </a:cubicBezTo>
                  <a:cubicBezTo>
                    <a:pt x="1472" y="668"/>
                    <a:pt x="1472" y="668"/>
                    <a:pt x="1472" y="668"/>
                  </a:cubicBezTo>
                  <a:cubicBezTo>
                    <a:pt x="1473" y="667"/>
                    <a:pt x="1473" y="665"/>
                    <a:pt x="1472" y="664"/>
                  </a:cubicBezTo>
                  <a:cubicBezTo>
                    <a:pt x="1470" y="662"/>
                    <a:pt x="1468" y="662"/>
                    <a:pt x="1467" y="664"/>
                  </a:cubicBezTo>
                  <a:cubicBezTo>
                    <a:pt x="1450" y="681"/>
                    <a:pt x="1450" y="681"/>
                    <a:pt x="1450" y="681"/>
                  </a:cubicBezTo>
                  <a:cubicBezTo>
                    <a:pt x="1448" y="682"/>
                    <a:pt x="1448" y="684"/>
                    <a:pt x="1450" y="686"/>
                  </a:cubicBezTo>
                  <a:close/>
                  <a:moveTo>
                    <a:pt x="1509" y="643"/>
                  </a:moveTo>
                  <a:cubicBezTo>
                    <a:pt x="1510" y="643"/>
                    <a:pt x="1511" y="642"/>
                    <a:pt x="1512" y="642"/>
                  </a:cubicBezTo>
                  <a:cubicBezTo>
                    <a:pt x="1515" y="638"/>
                    <a:pt x="1515" y="638"/>
                    <a:pt x="1515" y="638"/>
                  </a:cubicBezTo>
                  <a:cubicBezTo>
                    <a:pt x="1517" y="637"/>
                    <a:pt x="1517" y="635"/>
                    <a:pt x="1515" y="634"/>
                  </a:cubicBezTo>
                  <a:cubicBezTo>
                    <a:pt x="1514" y="632"/>
                    <a:pt x="1512" y="632"/>
                    <a:pt x="1511" y="634"/>
                  </a:cubicBezTo>
                  <a:cubicBezTo>
                    <a:pt x="1507" y="637"/>
                    <a:pt x="1507" y="637"/>
                    <a:pt x="1507" y="637"/>
                  </a:cubicBezTo>
                  <a:cubicBezTo>
                    <a:pt x="1506" y="639"/>
                    <a:pt x="1506" y="641"/>
                    <a:pt x="1507" y="642"/>
                  </a:cubicBezTo>
                  <a:cubicBezTo>
                    <a:pt x="1508" y="642"/>
                    <a:pt x="1509" y="643"/>
                    <a:pt x="1509" y="643"/>
                  </a:cubicBezTo>
                  <a:close/>
                  <a:moveTo>
                    <a:pt x="1593" y="559"/>
                  </a:moveTo>
                  <a:cubicBezTo>
                    <a:pt x="1594" y="559"/>
                    <a:pt x="1595" y="558"/>
                    <a:pt x="1596" y="558"/>
                  </a:cubicBezTo>
                  <a:cubicBezTo>
                    <a:pt x="1614" y="539"/>
                    <a:pt x="1614" y="539"/>
                    <a:pt x="1614" y="539"/>
                  </a:cubicBezTo>
                  <a:cubicBezTo>
                    <a:pt x="1616" y="538"/>
                    <a:pt x="1616" y="536"/>
                    <a:pt x="1614" y="535"/>
                  </a:cubicBezTo>
                  <a:cubicBezTo>
                    <a:pt x="1613" y="533"/>
                    <a:pt x="1611" y="533"/>
                    <a:pt x="1610" y="535"/>
                  </a:cubicBezTo>
                  <a:cubicBezTo>
                    <a:pt x="1591" y="553"/>
                    <a:pt x="1591" y="553"/>
                    <a:pt x="1591" y="553"/>
                  </a:cubicBezTo>
                  <a:cubicBezTo>
                    <a:pt x="1590" y="555"/>
                    <a:pt x="1590" y="557"/>
                    <a:pt x="1591" y="558"/>
                  </a:cubicBezTo>
                  <a:cubicBezTo>
                    <a:pt x="1592" y="558"/>
                    <a:pt x="1593" y="559"/>
                    <a:pt x="1593" y="559"/>
                  </a:cubicBezTo>
                  <a:close/>
                  <a:moveTo>
                    <a:pt x="1568" y="584"/>
                  </a:moveTo>
                  <a:cubicBezTo>
                    <a:pt x="1569" y="584"/>
                    <a:pt x="1570" y="583"/>
                    <a:pt x="1571" y="583"/>
                  </a:cubicBezTo>
                  <a:cubicBezTo>
                    <a:pt x="1572" y="582"/>
                    <a:pt x="1572" y="582"/>
                    <a:pt x="1572" y="582"/>
                  </a:cubicBezTo>
                  <a:cubicBezTo>
                    <a:pt x="1573" y="581"/>
                    <a:pt x="1573" y="579"/>
                    <a:pt x="1572" y="577"/>
                  </a:cubicBezTo>
                  <a:cubicBezTo>
                    <a:pt x="1570" y="576"/>
                    <a:pt x="1569" y="576"/>
                    <a:pt x="1567" y="577"/>
                  </a:cubicBezTo>
                  <a:cubicBezTo>
                    <a:pt x="1566" y="578"/>
                    <a:pt x="1566" y="578"/>
                    <a:pt x="1566" y="578"/>
                  </a:cubicBezTo>
                  <a:cubicBezTo>
                    <a:pt x="1565" y="580"/>
                    <a:pt x="1565" y="582"/>
                    <a:pt x="1566" y="583"/>
                  </a:cubicBezTo>
                  <a:cubicBezTo>
                    <a:pt x="1567" y="583"/>
                    <a:pt x="1568" y="584"/>
                    <a:pt x="1568" y="584"/>
                  </a:cubicBezTo>
                  <a:close/>
                  <a:moveTo>
                    <a:pt x="1445" y="707"/>
                  </a:moveTo>
                  <a:cubicBezTo>
                    <a:pt x="1446" y="707"/>
                    <a:pt x="1446" y="707"/>
                    <a:pt x="1447" y="707"/>
                  </a:cubicBezTo>
                  <a:cubicBezTo>
                    <a:pt x="1451" y="702"/>
                    <a:pt x="1451" y="702"/>
                    <a:pt x="1451" y="702"/>
                  </a:cubicBezTo>
                  <a:cubicBezTo>
                    <a:pt x="1451" y="702"/>
                    <a:pt x="1452" y="702"/>
                    <a:pt x="1452" y="701"/>
                  </a:cubicBezTo>
                  <a:cubicBezTo>
                    <a:pt x="1452" y="701"/>
                    <a:pt x="1453" y="701"/>
                    <a:pt x="1453" y="700"/>
                  </a:cubicBezTo>
                  <a:cubicBezTo>
                    <a:pt x="1491" y="662"/>
                    <a:pt x="1491" y="662"/>
                    <a:pt x="1491" y="662"/>
                  </a:cubicBezTo>
                  <a:cubicBezTo>
                    <a:pt x="1492" y="661"/>
                    <a:pt x="1492" y="659"/>
                    <a:pt x="1491" y="658"/>
                  </a:cubicBezTo>
                  <a:cubicBezTo>
                    <a:pt x="1490" y="657"/>
                    <a:pt x="1488" y="657"/>
                    <a:pt x="1487" y="658"/>
                  </a:cubicBezTo>
                  <a:cubicBezTo>
                    <a:pt x="1449" y="696"/>
                    <a:pt x="1449" y="696"/>
                    <a:pt x="1449" y="696"/>
                  </a:cubicBezTo>
                  <a:cubicBezTo>
                    <a:pt x="1448" y="696"/>
                    <a:pt x="1448" y="697"/>
                    <a:pt x="1448" y="697"/>
                  </a:cubicBezTo>
                  <a:cubicBezTo>
                    <a:pt x="1447" y="697"/>
                    <a:pt x="1447" y="698"/>
                    <a:pt x="1447" y="698"/>
                  </a:cubicBezTo>
                  <a:cubicBezTo>
                    <a:pt x="1443" y="702"/>
                    <a:pt x="1443" y="702"/>
                    <a:pt x="1443" y="702"/>
                  </a:cubicBezTo>
                  <a:cubicBezTo>
                    <a:pt x="1441" y="703"/>
                    <a:pt x="1441" y="705"/>
                    <a:pt x="1443" y="707"/>
                  </a:cubicBezTo>
                  <a:cubicBezTo>
                    <a:pt x="1443" y="707"/>
                    <a:pt x="1444" y="707"/>
                    <a:pt x="1445" y="707"/>
                  </a:cubicBezTo>
                  <a:close/>
                  <a:moveTo>
                    <a:pt x="1560" y="606"/>
                  </a:moveTo>
                  <a:cubicBezTo>
                    <a:pt x="1561" y="606"/>
                    <a:pt x="1562" y="606"/>
                    <a:pt x="1562" y="605"/>
                  </a:cubicBezTo>
                  <a:cubicBezTo>
                    <a:pt x="1565" y="603"/>
                    <a:pt x="1565" y="603"/>
                    <a:pt x="1565" y="603"/>
                  </a:cubicBezTo>
                  <a:cubicBezTo>
                    <a:pt x="1566" y="601"/>
                    <a:pt x="1566" y="599"/>
                    <a:pt x="1565" y="598"/>
                  </a:cubicBezTo>
                  <a:cubicBezTo>
                    <a:pt x="1564" y="597"/>
                    <a:pt x="1562" y="597"/>
                    <a:pt x="1560" y="598"/>
                  </a:cubicBezTo>
                  <a:cubicBezTo>
                    <a:pt x="1558" y="601"/>
                    <a:pt x="1558" y="601"/>
                    <a:pt x="1558" y="601"/>
                  </a:cubicBezTo>
                  <a:cubicBezTo>
                    <a:pt x="1557" y="602"/>
                    <a:pt x="1557" y="604"/>
                    <a:pt x="1558" y="605"/>
                  </a:cubicBezTo>
                  <a:cubicBezTo>
                    <a:pt x="1559" y="606"/>
                    <a:pt x="1560" y="606"/>
                    <a:pt x="1560" y="606"/>
                  </a:cubicBezTo>
                  <a:close/>
                  <a:moveTo>
                    <a:pt x="1445" y="718"/>
                  </a:moveTo>
                  <a:cubicBezTo>
                    <a:pt x="1446" y="718"/>
                    <a:pt x="1447" y="719"/>
                    <a:pt x="1447" y="719"/>
                  </a:cubicBezTo>
                  <a:cubicBezTo>
                    <a:pt x="1448" y="719"/>
                    <a:pt x="1449" y="718"/>
                    <a:pt x="1450" y="718"/>
                  </a:cubicBezTo>
                  <a:cubicBezTo>
                    <a:pt x="1545" y="622"/>
                    <a:pt x="1545" y="622"/>
                    <a:pt x="1545" y="622"/>
                  </a:cubicBezTo>
                  <a:cubicBezTo>
                    <a:pt x="1546" y="621"/>
                    <a:pt x="1546" y="619"/>
                    <a:pt x="1545" y="618"/>
                  </a:cubicBezTo>
                  <a:cubicBezTo>
                    <a:pt x="1544" y="617"/>
                    <a:pt x="1542" y="617"/>
                    <a:pt x="1541" y="618"/>
                  </a:cubicBezTo>
                  <a:cubicBezTo>
                    <a:pt x="1445" y="713"/>
                    <a:pt x="1445" y="713"/>
                    <a:pt x="1445" y="713"/>
                  </a:cubicBezTo>
                  <a:cubicBezTo>
                    <a:pt x="1444" y="715"/>
                    <a:pt x="1444" y="717"/>
                    <a:pt x="1445" y="718"/>
                  </a:cubicBezTo>
                  <a:close/>
                  <a:moveTo>
                    <a:pt x="1620" y="538"/>
                  </a:moveTo>
                  <a:cubicBezTo>
                    <a:pt x="1603" y="556"/>
                    <a:pt x="1603" y="556"/>
                    <a:pt x="1603" y="556"/>
                  </a:cubicBezTo>
                  <a:cubicBezTo>
                    <a:pt x="1601" y="557"/>
                    <a:pt x="1601" y="559"/>
                    <a:pt x="1603" y="560"/>
                  </a:cubicBezTo>
                  <a:cubicBezTo>
                    <a:pt x="1603" y="561"/>
                    <a:pt x="1604" y="561"/>
                    <a:pt x="1605" y="561"/>
                  </a:cubicBezTo>
                  <a:cubicBezTo>
                    <a:pt x="1606" y="561"/>
                    <a:pt x="1606" y="561"/>
                    <a:pt x="1607" y="560"/>
                  </a:cubicBezTo>
                  <a:cubicBezTo>
                    <a:pt x="1625" y="543"/>
                    <a:pt x="1625" y="543"/>
                    <a:pt x="1625" y="543"/>
                  </a:cubicBezTo>
                  <a:cubicBezTo>
                    <a:pt x="1626" y="542"/>
                    <a:pt x="1626" y="540"/>
                    <a:pt x="1625" y="538"/>
                  </a:cubicBezTo>
                  <a:cubicBezTo>
                    <a:pt x="1623" y="537"/>
                    <a:pt x="1622" y="537"/>
                    <a:pt x="1620" y="538"/>
                  </a:cubicBezTo>
                  <a:close/>
                  <a:moveTo>
                    <a:pt x="1447" y="733"/>
                  </a:moveTo>
                  <a:cubicBezTo>
                    <a:pt x="1447" y="733"/>
                    <a:pt x="1448" y="733"/>
                    <a:pt x="1449" y="733"/>
                  </a:cubicBezTo>
                  <a:cubicBezTo>
                    <a:pt x="1553" y="628"/>
                    <a:pt x="1553" y="628"/>
                    <a:pt x="1553" y="628"/>
                  </a:cubicBezTo>
                  <a:cubicBezTo>
                    <a:pt x="1575" y="607"/>
                    <a:pt x="1575" y="607"/>
                    <a:pt x="1575" y="607"/>
                  </a:cubicBezTo>
                  <a:cubicBezTo>
                    <a:pt x="1578" y="604"/>
                    <a:pt x="1578" y="604"/>
                    <a:pt x="1578" y="604"/>
                  </a:cubicBezTo>
                  <a:cubicBezTo>
                    <a:pt x="1579" y="602"/>
                    <a:pt x="1579" y="601"/>
                    <a:pt x="1578" y="599"/>
                  </a:cubicBezTo>
                  <a:cubicBezTo>
                    <a:pt x="1577" y="598"/>
                    <a:pt x="1575" y="598"/>
                    <a:pt x="1573" y="599"/>
                  </a:cubicBezTo>
                  <a:cubicBezTo>
                    <a:pt x="1445" y="728"/>
                    <a:pt x="1445" y="728"/>
                    <a:pt x="1445" y="728"/>
                  </a:cubicBezTo>
                  <a:cubicBezTo>
                    <a:pt x="1443" y="729"/>
                    <a:pt x="1443" y="731"/>
                    <a:pt x="1445" y="733"/>
                  </a:cubicBezTo>
                  <a:cubicBezTo>
                    <a:pt x="1445" y="733"/>
                    <a:pt x="1446" y="733"/>
                    <a:pt x="1447" y="733"/>
                  </a:cubicBezTo>
                  <a:close/>
                  <a:moveTo>
                    <a:pt x="1609" y="568"/>
                  </a:moveTo>
                  <a:cubicBezTo>
                    <a:pt x="1610" y="568"/>
                    <a:pt x="1611" y="569"/>
                    <a:pt x="1612" y="569"/>
                  </a:cubicBezTo>
                  <a:cubicBezTo>
                    <a:pt x="1612" y="569"/>
                    <a:pt x="1613" y="568"/>
                    <a:pt x="1614" y="568"/>
                  </a:cubicBezTo>
                  <a:cubicBezTo>
                    <a:pt x="1634" y="547"/>
                    <a:pt x="1634" y="547"/>
                    <a:pt x="1634" y="547"/>
                  </a:cubicBezTo>
                  <a:cubicBezTo>
                    <a:pt x="1635" y="546"/>
                    <a:pt x="1635" y="544"/>
                    <a:pt x="1634" y="543"/>
                  </a:cubicBezTo>
                  <a:cubicBezTo>
                    <a:pt x="1633" y="542"/>
                    <a:pt x="1631" y="542"/>
                    <a:pt x="1630" y="543"/>
                  </a:cubicBezTo>
                  <a:cubicBezTo>
                    <a:pt x="1609" y="563"/>
                    <a:pt x="1609" y="563"/>
                    <a:pt x="1609" y="563"/>
                  </a:cubicBezTo>
                  <a:cubicBezTo>
                    <a:pt x="1608" y="565"/>
                    <a:pt x="1608" y="567"/>
                    <a:pt x="1609" y="568"/>
                  </a:cubicBezTo>
                  <a:close/>
                  <a:moveTo>
                    <a:pt x="1612" y="574"/>
                  </a:moveTo>
                  <a:cubicBezTo>
                    <a:pt x="1612" y="574"/>
                    <a:pt x="1612" y="574"/>
                    <a:pt x="1612" y="575"/>
                  </a:cubicBezTo>
                  <a:cubicBezTo>
                    <a:pt x="1608" y="579"/>
                    <a:pt x="1608" y="579"/>
                    <a:pt x="1608" y="579"/>
                  </a:cubicBezTo>
                  <a:cubicBezTo>
                    <a:pt x="1607" y="580"/>
                    <a:pt x="1607" y="582"/>
                    <a:pt x="1608" y="583"/>
                  </a:cubicBezTo>
                  <a:cubicBezTo>
                    <a:pt x="1609" y="584"/>
                    <a:pt x="1609" y="584"/>
                    <a:pt x="1610" y="584"/>
                  </a:cubicBezTo>
                  <a:cubicBezTo>
                    <a:pt x="1611" y="584"/>
                    <a:pt x="1612" y="584"/>
                    <a:pt x="1612" y="583"/>
                  </a:cubicBezTo>
                  <a:cubicBezTo>
                    <a:pt x="1616" y="579"/>
                    <a:pt x="1616" y="579"/>
                    <a:pt x="1616" y="579"/>
                  </a:cubicBezTo>
                  <a:cubicBezTo>
                    <a:pt x="1617" y="579"/>
                    <a:pt x="1617" y="579"/>
                    <a:pt x="1617" y="579"/>
                  </a:cubicBezTo>
                  <a:cubicBezTo>
                    <a:pt x="1617" y="579"/>
                    <a:pt x="1617" y="579"/>
                    <a:pt x="1617" y="579"/>
                  </a:cubicBezTo>
                  <a:cubicBezTo>
                    <a:pt x="1646" y="550"/>
                    <a:pt x="1646" y="550"/>
                    <a:pt x="1646" y="550"/>
                  </a:cubicBezTo>
                  <a:cubicBezTo>
                    <a:pt x="1647" y="548"/>
                    <a:pt x="1647" y="546"/>
                    <a:pt x="1646" y="545"/>
                  </a:cubicBezTo>
                  <a:cubicBezTo>
                    <a:pt x="1645" y="544"/>
                    <a:pt x="1643" y="544"/>
                    <a:pt x="1642" y="545"/>
                  </a:cubicBezTo>
                  <a:cubicBezTo>
                    <a:pt x="1613" y="574"/>
                    <a:pt x="1613" y="574"/>
                    <a:pt x="1613" y="574"/>
                  </a:cubicBezTo>
                  <a:cubicBezTo>
                    <a:pt x="1612" y="574"/>
                    <a:pt x="1612" y="574"/>
                    <a:pt x="1612" y="574"/>
                  </a:cubicBezTo>
                  <a:close/>
                  <a:moveTo>
                    <a:pt x="1446" y="749"/>
                  </a:moveTo>
                  <a:cubicBezTo>
                    <a:pt x="1587" y="608"/>
                    <a:pt x="1587" y="608"/>
                    <a:pt x="1587" y="608"/>
                  </a:cubicBezTo>
                  <a:cubicBezTo>
                    <a:pt x="1589" y="607"/>
                    <a:pt x="1589" y="605"/>
                    <a:pt x="1587" y="604"/>
                  </a:cubicBezTo>
                  <a:cubicBezTo>
                    <a:pt x="1586" y="602"/>
                    <a:pt x="1584" y="602"/>
                    <a:pt x="1583" y="604"/>
                  </a:cubicBezTo>
                  <a:cubicBezTo>
                    <a:pt x="1442" y="745"/>
                    <a:pt x="1442" y="745"/>
                    <a:pt x="1442" y="745"/>
                  </a:cubicBezTo>
                  <a:cubicBezTo>
                    <a:pt x="1441" y="745"/>
                    <a:pt x="1441" y="746"/>
                    <a:pt x="1441" y="747"/>
                  </a:cubicBezTo>
                  <a:cubicBezTo>
                    <a:pt x="1440" y="747"/>
                    <a:pt x="1439" y="747"/>
                    <a:pt x="1439" y="748"/>
                  </a:cubicBezTo>
                  <a:cubicBezTo>
                    <a:pt x="1436" y="751"/>
                    <a:pt x="1436" y="751"/>
                    <a:pt x="1436" y="751"/>
                  </a:cubicBezTo>
                  <a:cubicBezTo>
                    <a:pt x="1434" y="752"/>
                    <a:pt x="1434" y="754"/>
                    <a:pt x="1436" y="755"/>
                  </a:cubicBezTo>
                  <a:cubicBezTo>
                    <a:pt x="1436" y="756"/>
                    <a:pt x="1437" y="756"/>
                    <a:pt x="1438" y="756"/>
                  </a:cubicBezTo>
                  <a:cubicBezTo>
                    <a:pt x="1439" y="756"/>
                    <a:pt x="1439" y="756"/>
                    <a:pt x="1440" y="755"/>
                  </a:cubicBezTo>
                  <a:cubicBezTo>
                    <a:pt x="1443" y="752"/>
                    <a:pt x="1443" y="752"/>
                    <a:pt x="1443" y="752"/>
                  </a:cubicBezTo>
                  <a:cubicBezTo>
                    <a:pt x="1444" y="752"/>
                    <a:pt x="1444" y="751"/>
                    <a:pt x="1444" y="750"/>
                  </a:cubicBezTo>
                  <a:cubicBezTo>
                    <a:pt x="1445" y="750"/>
                    <a:pt x="1446" y="750"/>
                    <a:pt x="1446" y="749"/>
                  </a:cubicBezTo>
                  <a:close/>
                  <a:moveTo>
                    <a:pt x="1600" y="605"/>
                  </a:moveTo>
                  <a:cubicBezTo>
                    <a:pt x="1599" y="603"/>
                    <a:pt x="1597" y="603"/>
                    <a:pt x="1596" y="605"/>
                  </a:cubicBezTo>
                  <a:cubicBezTo>
                    <a:pt x="1445" y="756"/>
                    <a:pt x="1445" y="756"/>
                    <a:pt x="1445" y="756"/>
                  </a:cubicBezTo>
                  <a:cubicBezTo>
                    <a:pt x="1443" y="757"/>
                    <a:pt x="1443" y="759"/>
                    <a:pt x="1445" y="760"/>
                  </a:cubicBezTo>
                  <a:cubicBezTo>
                    <a:pt x="1445" y="761"/>
                    <a:pt x="1446" y="761"/>
                    <a:pt x="1447" y="761"/>
                  </a:cubicBezTo>
                  <a:cubicBezTo>
                    <a:pt x="1447" y="761"/>
                    <a:pt x="1448" y="761"/>
                    <a:pt x="1449" y="760"/>
                  </a:cubicBezTo>
                  <a:cubicBezTo>
                    <a:pt x="1600" y="609"/>
                    <a:pt x="1600" y="609"/>
                    <a:pt x="1600" y="609"/>
                  </a:cubicBezTo>
                  <a:cubicBezTo>
                    <a:pt x="1602" y="608"/>
                    <a:pt x="1602" y="606"/>
                    <a:pt x="1600" y="605"/>
                  </a:cubicBezTo>
                  <a:close/>
                  <a:moveTo>
                    <a:pt x="1621" y="584"/>
                  </a:moveTo>
                  <a:cubicBezTo>
                    <a:pt x="1621" y="585"/>
                    <a:pt x="1622" y="585"/>
                    <a:pt x="1623" y="585"/>
                  </a:cubicBezTo>
                  <a:cubicBezTo>
                    <a:pt x="1624" y="585"/>
                    <a:pt x="1624" y="585"/>
                    <a:pt x="1625" y="584"/>
                  </a:cubicBezTo>
                  <a:cubicBezTo>
                    <a:pt x="1653" y="556"/>
                    <a:pt x="1653" y="556"/>
                    <a:pt x="1653" y="556"/>
                  </a:cubicBezTo>
                  <a:cubicBezTo>
                    <a:pt x="1654" y="555"/>
                    <a:pt x="1654" y="553"/>
                    <a:pt x="1653" y="552"/>
                  </a:cubicBezTo>
                  <a:cubicBezTo>
                    <a:pt x="1652" y="551"/>
                    <a:pt x="1650" y="551"/>
                    <a:pt x="1649" y="552"/>
                  </a:cubicBezTo>
                  <a:cubicBezTo>
                    <a:pt x="1621" y="580"/>
                    <a:pt x="1621" y="580"/>
                    <a:pt x="1621" y="580"/>
                  </a:cubicBezTo>
                  <a:cubicBezTo>
                    <a:pt x="1619" y="581"/>
                    <a:pt x="1619" y="583"/>
                    <a:pt x="1621" y="584"/>
                  </a:cubicBezTo>
                  <a:close/>
                  <a:moveTo>
                    <a:pt x="1664" y="545"/>
                  </a:moveTo>
                  <a:cubicBezTo>
                    <a:pt x="1664" y="545"/>
                    <a:pt x="1665" y="544"/>
                    <a:pt x="1666" y="544"/>
                  </a:cubicBezTo>
                  <a:cubicBezTo>
                    <a:pt x="1669" y="540"/>
                    <a:pt x="1669" y="540"/>
                    <a:pt x="1669" y="540"/>
                  </a:cubicBezTo>
                  <a:cubicBezTo>
                    <a:pt x="1671" y="539"/>
                    <a:pt x="1671" y="537"/>
                    <a:pt x="1669" y="536"/>
                  </a:cubicBezTo>
                  <a:cubicBezTo>
                    <a:pt x="1668" y="534"/>
                    <a:pt x="1666" y="534"/>
                    <a:pt x="1665" y="536"/>
                  </a:cubicBezTo>
                  <a:cubicBezTo>
                    <a:pt x="1661" y="539"/>
                    <a:pt x="1661" y="539"/>
                    <a:pt x="1661" y="539"/>
                  </a:cubicBezTo>
                  <a:cubicBezTo>
                    <a:pt x="1660" y="540"/>
                    <a:pt x="1660" y="542"/>
                    <a:pt x="1661" y="544"/>
                  </a:cubicBezTo>
                  <a:cubicBezTo>
                    <a:pt x="1662" y="544"/>
                    <a:pt x="1663" y="545"/>
                    <a:pt x="1664" y="545"/>
                  </a:cubicBezTo>
                  <a:close/>
                  <a:moveTo>
                    <a:pt x="1629" y="590"/>
                  </a:moveTo>
                  <a:cubicBezTo>
                    <a:pt x="1630" y="591"/>
                    <a:pt x="1630" y="591"/>
                    <a:pt x="1631" y="591"/>
                  </a:cubicBezTo>
                  <a:cubicBezTo>
                    <a:pt x="1632" y="591"/>
                    <a:pt x="1633" y="591"/>
                    <a:pt x="1633" y="590"/>
                  </a:cubicBezTo>
                  <a:cubicBezTo>
                    <a:pt x="1660" y="564"/>
                    <a:pt x="1660" y="564"/>
                    <a:pt x="1660" y="564"/>
                  </a:cubicBezTo>
                  <a:cubicBezTo>
                    <a:pt x="1661" y="562"/>
                    <a:pt x="1661" y="560"/>
                    <a:pt x="1660" y="559"/>
                  </a:cubicBezTo>
                  <a:cubicBezTo>
                    <a:pt x="1659" y="558"/>
                    <a:pt x="1657" y="558"/>
                    <a:pt x="1655" y="559"/>
                  </a:cubicBezTo>
                  <a:cubicBezTo>
                    <a:pt x="1629" y="586"/>
                    <a:pt x="1629" y="586"/>
                    <a:pt x="1629" y="586"/>
                  </a:cubicBezTo>
                  <a:cubicBezTo>
                    <a:pt x="1628" y="587"/>
                    <a:pt x="1628" y="589"/>
                    <a:pt x="1629" y="590"/>
                  </a:cubicBezTo>
                  <a:close/>
                  <a:moveTo>
                    <a:pt x="1594" y="625"/>
                  </a:moveTo>
                  <a:cubicBezTo>
                    <a:pt x="1593" y="624"/>
                    <a:pt x="1591" y="624"/>
                    <a:pt x="1590" y="625"/>
                  </a:cubicBezTo>
                  <a:cubicBezTo>
                    <a:pt x="1465" y="750"/>
                    <a:pt x="1465" y="750"/>
                    <a:pt x="1465" y="750"/>
                  </a:cubicBezTo>
                  <a:cubicBezTo>
                    <a:pt x="1463" y="751"/>
                    <a:pt x="1463" y="753"/>
                    <a:pt x="1465" y="754"/>
                  </a:cubicBezTo>
                  <a:cubicBezTo>
                    <a:pt x="1465" y="755"/>
                    <a:pt x="1466" y="755"/>
                    <a:pt x="1467" y="755"/>
                  </a:cubicBezTo>
                  <a:cubicBezTo>
                    <a:pt x="1468" y="755"/>
                    <a:pt x="1468" y="755"/>
                    <a:pt x="1469" y="754"/>
                  </a:cubicBezTo>
                  <a:cubicBezTo>
                    <a:pt x="1594" y="629"/>
                    <a:pt x="1594" y="629"/>
                    <a:pt x="1594" y="629"/>
                  </a:cubicBezTo>
                  <a:cubicBezTo>
                    <a:pt x="1595" y="628"/>
                    <a:pt x="1595" y="626"/>
                    <a:pt x="1594" y="625"/>
                  </a:cubicBezTo>
                  <a:close/>
                  <a:moveTo>
                    <a:pt x="1630" y="607"/>
                  </a:moveTo>
                  <a:cubicBezTo>
                    <a:pt x="1637" y="601"/>
                    <a:pt x="1637" y="601"/>
                    <a:pt x="1637" y="601"/>
                  </a:cubicBezTo>
                  <a:cubicBezTo>
                    <a:pt x="1638" y="600"/>
                    <a:pt x="1638" y="598"/>
                    <a:pt x="1637" y="596"/>
                  </a:cubicBezTo>
                  <a:cubicBezTo>
                    <a:pt x="1635" y="595"/>
                    <a:pt x="1633" y="595"/>
                    <a:pt x="1632" y="596"/>
                  </a:cubicBezTo>
                  <a:cubicBezTo>
                    <a:pt x="1626" y="603"/>
                    <a:pt x="1626" y="603"/>
                    <a:pt x="1626" y="603"/>
                  </a:cubicBezTo>
                  <a:cubicBezTo>
                    <a:pt x="1625" y="604"/>
                    <a:pt x="1625" y="606"/>
                    <a:pt x="1626" y="607"/>
                  </a:cubicBezTo>
                  <a:cubicBezTo>
                    <a:pt x="1626" y="608"/>
                    <a:pt x="1627" y="608"/>
                    <a:pt x="1628" y="608"/>
                  </a:cubicBezTo>
                  <a:cubicBezTo>
                    <a:pt x="1629" y="608"/>
                    <a:pt x="1630" y="608"/>
                    <a:pt x="1630" y="607"/>
                  </a:cubicBezTo>
                  <a:close/>
                  <a:moveTo>
                    <a:pt x="1601" y="632"/>
                  </a:moveTo>
                  <a:cubicBezTo>
                    <a:pt x="1600" y="631"/>
                    <a:pt x="1598" y="631"/>
                    <a:pt x="1597" y="632"/>
                  </a:cubicBezTo>
                  <a:cubicBezTo>
                    <a:pt x="1479" y="749"/>
                    <a:pt x="1479" y="749"/>
                    <a:pt x="1479" y="749"/>
                  </a:cubicBezTo>
                  <a:cubicBezTo>
                    <a:pt x="1478" y="751"/>
                    <a:pt x="1478" y="752"/>
                    <a:pt x="1479" y="754"/>
                  </a:cubicBezTo>
                  <a:cubicBezTo>
                    <a:pt x="1480" y="754"/>
                    <a:pt x="1481" y="755"/>
                    <a:pt x="1481" y="755"/>
                  </a:cubicBezTo>
                  <a:cubicBezTo>
                    <a:pt x="1482" y="755"/>
                    <a:pt x="1483" y="754"/>
                    <a:pt x="1484" y="754"/>
                  </a:cubicBezTo>
                  <a:cubicBezTo>
                    <a:pt x="1601" y="636"/>
                    <a:pt x="1601" y="636"/>
                    <a:pt x="1601" y="636"/>
                  </a:cubicBezTo>
                  <a:cubicBezTo>
                    <a:pt x="1602" y="635"/>
                    <a:pt x="1602" y="633"/>
                    <a:pt x="1601" y="632"/>
                  </a:cubicBezTo>
                  <a:close/>
                  <a:moveTo>
                    <a:pt x="1687" y="549"/>
                  </a:moveTo>
                  <a:cubicBezTo>
                    <a:pt x="1688" y="549"/>
                    <a:pt x="1689" y="548"/>
                    <a:pt x="1690" y="548"/>
                  </a:cubicBezTo>
                  <a:cubicBezTo>
                    <a:pt x="1691" y="546"/>
                    <a:pt x="1691" y="546"/>
                    <a:pt x="1691" y="546"/>
                  </a:cubicBezTo>
                  <a:cubicBezTo>
                    <a:pt x="1692" y="545"/>
                    <a:pt x="1692" y="543"/>
                    <a:pt x="1691" y="542"/>
                  </a:cubicBezTo>
                  <a:cubicBezTo>
                    <a:pt x="1690" y="541"/>
                    <a:pt x="1688" y="541"/>
                    <a:pt x="1687" y="542"/>
                  </a:cubicBezTo>
                  <a:cubicBezTo>
                    <a:pt x="1685" y="543"/>
                    <a:pt x="1685" y="543"/>
                    <a:pt x="1685" y="543"/>
                  </a:cubicBezTo>
                  <a:cubicBezTo>
                    <a:pt x="1684" y="545"/>
                    <a:pt x="1684" y="547"/>
                    <a:pt x="1685" y="548"/>
                  </a:cubicBezTo>
                  <a:cubicBezTo>
                    <a:pt x="1686" y="548"/>
                    <a:pt x="1687" y="549"/>
                    <a:pt x="1687" y="549"/>
                  </a:cubicBezTo>
                  <a:close/>
                  <a:moveTo>
                    <a:pt x="1654" y="582"/>
                  </a:moveTo>
                  <a:cubicBezTo>
                    <a:pt x="1655" y="582"/>
                    <a:pt x="1655" y="582"/>
                    <a:pt x="1656" y="581"/>
                  </a:cubicBezTo>
                  <a:cubicBezTo>
                    <a:pt x="1668" y="570"/>
                    <a:pt x="1668" y="570"/>
                    <a:pt x="1668" y="570"/>
                  </a:cubicBezTo>
                  <a:cubicBezTo>
                    <a:pt x="1669" y="568"/>
                    <a:pt x="1669" y="566"/>
                    <a:pt x="1668" y="565"/>
                  </a:cubicBezTo>
                  <a:cubicBezTo>
                    <a:pt x="1666" y="564"/>
                    <a:pt x="1665" y="564"/>
                    <a:pt x="1663" y="565"/>
                  </a:cubicBezTo>
                  <a:cubicBezTo>
                    <a:pt x="1652" y="577"/>
                    <a:pt x="1652" y="577"/>
                    <a:pt x="1652" y="577"/>
                  </a:cubicBezTo>
                  <a:cubicBezTo>
                    <a:pt x="1650" y="578"/>
                    <a:pt x="1650" y="580"/>
                    <a:pt x="1652" y="581"/>
                  </a:cubicBezTo>
                  <a:cubicBezTo>
                    <a:pt x="1652" y="582"/>
                    <a:pt x="1653" y="582"/>
                    <a:pt x="1654" y="582"/>
                  </a:cubicBezTo>
                  <a:close/>
                  <a:moveTo>
                    <a:pt x="1622" y="625"/>
                  </a:moveTo>
                  <a:cubicBezTo>
                    <a:pt x="1622" y="626"/>
                    <a:pt x="1623" y="626"/>
                    <a:pt x="1624" y="626"/>
                  </a:cubicBezTo>
                  <a:cubicBezTo>
                    <a:pt x="1625" y="626"/>
                    <a:pt x="1626" y="626"/>
                    <a:pt x="1626" y="625"/>
                  </a:cubicBezTo>
                  <a:cubicBezTo>
                    <a:pt x="1639" y="613"/>
                    <a:pt x="1639" y="613"/>
                    <a:pt x="1639" y="613"/>
                  </a:cubicBezTo>
                  <a:cubicBezTo>
                    <a:pt x="1640" y="611"/>
                    <a:pt x="1640" y="609"/>
                    <a:pt x="1639" y="608"/>
                  </a:cubicBezTo>
                  <a:cubicBezTo>
                    <a:pt x="1638" y="607"/>
                    <a:pt x="1636" y="607"/>
                    <a:pt x="1634" y="608"/>
                  </a:cubicBezTo>
                  <a:cubicBezTo>
                    <a:pt x="1622" y="621"/>
                    <a:pt x="1622" y="621"/>
                    <a:pt x="1622" y="621"/>
                  </a:cubicBezTo>
                  <a:cubicBezTo>
                    <a:pt x="1621" y="622"/>
                    <a:pt x="1621" y="624"/>
                    <a:pt x="1622" y="625"/>
                  </a:cubicBezTo>
                  <a:close/>
                  <a:moveTo>
                    <a:pt x="1665" y="577"/>
                  </a:moveTo>
                  <a:cubicBezTo>
                    <a:pt x="1658" y="584"/>
                    <a:pt x="1658" y="584"/>
                    <a:pt x="1658" y="584"/>
                  </a:cubicBezTo>
                  <a:cubicBezTo>
                    <a:pt x="1657" y="585"/>
                    <a:pt x="1657" y="587"/>
                    <a:pt x="1658" y="589"/>
                  </a:cubicBezTo>
                  <a:cubicBezTo>
                    <a:pt x="1659" y="589"/>
                    <a:pt x="1660" y="589"/>
                    <a:pt x="1661" y="589"/>
                  </a:cubicBezTo>
                  <a:cubicBezTo>
                    <a:pt x="1661" y="589"/>
                    <a:pt x="1662" y="589"/>
                    <a:pt x="1663" y="589"/>
                  </a:cubicBezTo>
                  <a:cubicBezTo>
                    <a:pt x="1670" y="582"/>
                    <a:pt x="1670" y="582"/>
                    <a:pt x="1670" y="582"/>
                  </a:cubicBezTo>
                  <a:cubicBezTo>
                    <a:pt x="1671" y="581"/>
                    <a:pt x="1671" y="579"/>
                    <a:pt x="1670" y="577"/>
                  </a:cubicBezTo>
                  <a:cubicBezTo>
                    <a:pt x="1668" y="576"/>
                    <a:pt x="1666" y="576"/>
                    <a:pt x="1665" y="577"/>
                  </a:cubicBezTo>
                  <a:close/>
                  <a:moveTo>
                    <a:pt x="1609" y="638"/>
                  </a:moveTo>
                  <a:cubicBezTo>
                    <a:pt x="1608" y="637"/>
                    <a:pt x="1606" y="637"/>
                    <a:pt x="1605" y="638"/>
                  </a:cubicBezTo>
                  <a:cubicBezTo>
                    <a:pt x="1504" y="738"/>
                    <a:pt x="1504" y="738"/>
                    <a:pt x="1504" y="738"/>
                  </a:cubicBezTo>
                  <a:cubicBezTo>
                    <a:pt x="1503" y="739"/>
                    <a:pt x="1503" y="741"/>
                    <a:pt x="1504" y="743"/>
                  </a:cubicBezTo>
                  <a:cubicBezTo>
                    <a:pt x="1505" y="743"/>
                    <a:pt x="1506" y="743"/>
                    <a:pt x="1507" y="743"/>
                  </a:cubicBezTo>
                  <a:cubicBezTo>
                    <a:pt x="1507" y="743"/>
                    <a:pt x="1508" y="743"/>
                    <a:pt x="1509" y="743"/>
                  </a:cubicBezTo>
                  <a:cubicBezTo>
                    <a:pt x="1609" y="642"/>
                    <a:pt x="1609" y="642"/>
                    <a:pt x="1609" y="642"/>
                  </a:cubicBezTo>
                  <a:cubicBezTo>
                    <a:pt x="1610" y="641"/>
                    <a:pt x="1610" y="639"/>
                    <a:pt x="1609" y="638"/>
                  </a:cubicBezTo>
                  <a:close/>
                  <a:moveTo>
                    <a:pt x="1680" y="571"/>
                  </a:moveTo>
                  <a:cubicBezTo>
                    <a:pt x="1680" y="571"/>
                    <a:pt x="1681" y="570"/>
                    <a:pt x="1682" y="570"/>
                  </a:cubicBezTo>
                  <a:cubicBezTo>
                    <a:pt x="1688" y="563"/>
                    <a:pt x="1688" y="563"/>
                    <a:pt x="1688" y="563"/>
                  </a:cubicBezTo>
                  <a:cubicBezTo>
                    <a:pt x="1688" y="563"/>
                    <a:pt x="1688" y="563"/>
                    <a:pt x="1688" y="563"/>
                  </a:cubicBezTo>
                  <a:cubicBezTo>
                    <a:pt x="1689" y="562"/>
                    <a:pt x="1689" y="562"/>
                    <a:pt x="1689" y="562"/>
                  </a:cubicBezTo>
                  <a:cubicBezTo>
                    <a:pt x="1689" y="562"/>
                    <a:pt x="1689" y="562"/>
                    <a:pt x="1689" y="562"/>
                  </a:cubicBezTo>
                  <a:cubicBezTo>
                    <a:pt x="1691" y="561"/>
                    <a:pt x="1691" y="561"/>
                    <a:pt x="1691" y="561"/>
                  </a:cubicBezTo>
                  <a:cubicBezTo>
                    <a:pt x="1695" y="556"/>
                    <a:pt x="1695" y="556"/>
                    <a:pt x="1695" y="556"/>
                  </a:cubicBezTo>
                  <a:cubicBezTo>
                    <a:pt x="1696" y="555"/>
                    <a:pt x="1696" y="553"/>
                    <a:pt x="1695" y="552"/>
                  </a:cubicBezTo>
                  <a:cubicBezTo>
                    <a:pt x="1694" y="551"/>
                    <a:pt x="1692" y="551"/>
                    <a:pt x="1691" y="552"/>
                  </a:cubicBezTo>
                  <a:cubicBezTo>
                    <a:pt x="1677" y="565"/>
                    <a:pt x="1677" y="565"/>
                    <a:pt x="1677" y="565"/>
                  </a:cubicBezTo>
                  <a:cubicBezTo>
                    <a:pt x="1676" y="566"/>
                    <a:pt x="1676" y="568"/>
                    <a:pt x="1677" y="570"/>
                  </a:cubicBezTo>
                  <a:cubicBezTo>
                    <a:pt x="1678" y="570"/>
                    <a:pt x="1679" y="571"/>
                    <a:pt x="1680" y="571"/>
                  </a:cubicBezTo>
                  <a:close/>
                  <a:moveTo>
                    <a:pt x="1643" y="618"/>
                  </a:moveTo>
                  <a:cubicBezTo>
                    <a:pt x="1642" y="617"/>
                    <a:pt x="1640" y="617"/>
                    <a:pt x="1639" y="618"/>
                  </a:cubicBezTo>
                  <a:cubicBezTo>
                    <a:pt x="1522" y="735"/>
                    <a:pt x="1522" y="735"/>
                    <a:pt x="1522" y="735"/>
                  </a:cubicBezTo>
                  <a:cubicBezTo>
                    <a:pt x="1521" y="736"/>
                    <a:pt x="1521" y="738"/>
                    <a:pt x="1522" y="739"/>
                  </a:cubicBezTo>
                  <a:cubicBezTo>
                    <a:pt x="1522" y="740"/>
                    <a:pt x="1523" y="740"/>
                    <a:pt x="1524" y="740"/>
                  </a:cubicBezTo>
                  <a:cubicBezTo>
                    <a:pt x="1525" y="740"/>
                    <a:pt x="1526" y="740"/>
                    <a:pt x="1526" y="739"/>
                  </a:cubicBezTo>
                  <a:cubicBezTo>
                    <a:pt x="1643" y="622"/>
                    <a:pt x="1643" y="622"/>
                    <a:pt x="1643" y="622"/>
                  </a:cubicBezTo>
                  <a:cubicBezTo>
                    <a:pt x="1644" y="621"/>
                    <a:pt x="1644" y="619"/>
                    <a:pt x="1643" y="618"/>
                  </a:cubicBezTo>
                  <a:close/>
                  <a:moveTo>
                    <a:pt x="1666" y="595"/>
                  </a:moveTo>
                  <a:cubicBezTo>
                    <a:pt x="1666" y="596"/>
                    <a:pt x="1667" y="596"/>
                    <a:pt x="1668" y="596"/>
                  </a:cubicBezTo>
                  <a:cubicBezTo>
                    <a:pt x="1669" y="596"/>
                    <a:pt x="1669" y="596"/>
                    <a:pt x="1670" y="595"/>
                  </a:cubicBezTo>
                  <a:cubicBezTo>
                    <a:pt x="1676" y="589"/>
                    <a:pt x="1676" y="589"/>
                    <a:pt x="1676" y="589"/>
                  </a:cubicBezTo>
                  <a:cubicBezTo>
                    <a:pt x="1677" y="588"/>
                    <a:pt x="1677" y="586"/>
                    <a:pt x="1676" y="585"/>
                  </a:cubicBezTo>
                  <a:cubicBezTo>
                    <a:pt x="1675" y="584"/>
                    <a:pt x="1673" y="584"/>
                    <a:pt x="1672" y="585"/>
                  </a:cubicBezTo>
                  <a:cubicBezTo>
                    <a:pt x="1666" y="591"/>
                    <a:pt x="1666" y="591"/>
                    <a:pt x="1666" y="591"/>
                  </a:cubicBezTo>
                  <a:cubicBezTo>
                    <a:pt x="1665" y="592"/>
                    <a:pt x="1665" y="594"/>
                    <a:pt x="1666" y="595"/>
                  </a:cubicBezTo>
                  <a:close/>
                  <a:moveTo>
                    <a:pt x="1647" y="628"/>
                  </a:moveTo>
                  <a:cubicBezTo>
                    <a:pt x="1646" y="627"/>
                    <a:pt x="1644" y="627"/>
                    <a:pt x="1643" y="628"/>
                  </a:cubicBezTo>
                  <a:cubicBezTo>
                    <a:pt x="1536" y="735"/>
                    <a:pt x="1536" y="735"/>
                    <a:pt x="1536" y="735"/>
                  </a:cubicBezTo>
                  <a:cubicBezTo>
                    <a:pt x="1534" y="736"/>
                    <a:pt x="1534" y="738"/>
                    <a:pt x="1536" y="739"/>
                  </a:cubicBezTo>
                  <a:cubicBezTo>
                    <a:pt x="1536" y="740"/>
                    <a:pt x="1537" y="740"/>
                    <a:pt x="1538" y="740"/>
                  </a:cubicBezTo>
                  <a:cubicBezTo>
                    <a:pt x="1538" y="740"/>
                    <a:pt x="1539" y="740"/>
                    <a:pt x="1540" y="739"/>
                  </a:cubicBezTo>
                  <a:cubicBezTo>
                    <a:pt x="1647" y="632"/>
                    <a:pt x="1647" y="632"/>
                    <a:pt x="1647" y="632"/>
                  </a:cubicBezTo>
                  <a:cubicBezTo>
                    <a:pt x="1648" y="631"/>
                    <a:pt x="1648" y="629"/>
                    <a:pt x="1647" y="628"/>
                  </a:cubicBezTo>
                  <a:close/>
                  <a:moveTo>
                    <a:pt x="1682" y="589"/>
                  </a:moveTo>
                  <a:cubicBezTo>
                    <a:pt x="1681" y="589"/>
                    <a:pt x="1681" y="589"/>
                    <a:pt x="1681" y="589"/>
                  </a:cubicBezTo>
                  <a:cubicBezTo>
                    <a:pt x="1681" y="589"/>
                    <a:pt x="1681" y="589"/>
                    <a:pt x="1681" y="589"/>
                  </a:cubicBezTo>
                  <a:cubicBezTo>
                    <a:pt x="1676" y="595"/>
                    <a:pt x="1676" y="595"/>
                    <a:pt x="1676" y="595"/>
                  </a:cubicBezTo>
                  <a:cubicBezTo>
                    <a:pt x="1675" y="596"/>
                    <a:pt x="1675" y="598"/>
                    <a:pt x="1676" y="599"/>
                  </a:cubicBezTo>
                  <a:cubicBezTo>
                    <a:pt x="1676" y="600"/>
                    <a:pt x="1677" y="600"/>
                    <a:pt x="1678" y="600"/>
                  </a:cubicBezTo>
                  <a:cubicBezTo>
                    <a:pt x="1679" y="600"/>
                    <a:pt x="1679" y="600"/>
                    <a:pt x="1680" y="599"/>
                  </a:cubicBezTo>
                  <a:cubicBezTo>
                    <a:pt x="1686" y="594"/>
                    <a:pt x="1686" y="594"/>
                    <a:pt x="1686" y="594"/>
                  </a:cubicBezTo>
                  <a:cubicBezTo>
                    <a:pt x="1686" y="594"/>
                    <a:pt x="1686" y="594"/>
                    <a:pt x="1686" y="594"/>
                  </a:cubicBezTo>
                  <a:cubicBezTo>
                    <a:pt x="1686" y="593"/>
                    <a:pt x="1686" y="593"/>
                    <a:pt x="1686" y="593"/>
                  </a:cubicBezTo>
                  <a:cubicBezTo>
                    <a:pt x="1688" y="592"/>
                    <a:pt x="1688" y="590"/>
                    <a:pt x="1686" y="589"/>
                  </a:cubicBezTo>
                  <a:cubicBezTo>
                    <a:pt x="1685" y="587"/>
                    <a:pt x="1683" y="587"/>
                    <a:pt x="1682" y="589"/>
                  </a:cubicBezTo>
                  <a:close/>
                  <a:moveTo>
                    <a:pt x="1708" y="570"/>
                  </a:moveTo>
                  <a:cubicBezTo>
                    <a:pt x="1709" y="570"/>
                    <a:pt x="1710" y="570"/>
                    <a:pt x="1710" y="569"/>
                  </a:cubicBezTo>
                  <a:cubicBezTo>
                    <a:pt x="1714" y="565"/>
                    <a:pt x="1714" y="565"/>
                    <a:pt x="1714" y="565"/>
                  </a:cubicBezTo>
                  <a:cubicBezTo>
                    <a:pt x="1715" y="564"/>
                    <a:pt x="1715" y="562"/>
                    <a:pt x="1714" y="561"/>
                  </a:cubicBezTo>
                  <a:cubicBezTo>
                    <a:pt x="1713" y="560"/>
                    <a:pt x="1711" y="560"/>
                    <a:pt x="1710" y="561"/>
                  </a:cubicBezTo>
                  <a:cubicBezTo>
                    <a:pt x="1706" y="565"/>
                    <a:pt x="1706" y="565"/>
                    <a:pt x="1706" y="565"/>
                  </a:cubicBezTo>
                  <a:cubicBezTo>
                    <a:pt x="1705" y="566"/>
                    <a:pt x="1705" y="568"/>
                    <a:pt x="1706" y="569"/>
                  </a:cubicBezTo>
                  <a:cubicBezTo>
                    <a:pt x="1706" y="570"/>
                    <a:pt x="1707" y="570"/>
                    <a:pt x="1708" y="570"/>
                  </a:cubicBezTo>
                  <a:close/>
                  <a:moveTo>
                    <a:pt x="1690" y="602"/>
                  </a:moveTo>
                  <a:cubicBezTo>
                    <a:pt x="1690" y="602"/>
                    <a:pt x="1691" y="602"/>
                    <a:pt x="1692" y="602"/>
                  </a:cubicBezTo>
                  <a:cubicBezTo>
                    <a:pt x="1694" y="600"/>
                    <a:pt x="1694" y="600"/>
                    <a:pt x="1694" y="600"/>
                  </a:cubicBezTo>
                  <a:cubicBezTo>
                    <a:pt x="1695" y="598"/>
                    <a:pt x="1695" y="596"/>
                    <a:pt x="1694" y="595"/>
                  </a:cubicBezTo>
                  <a:cubicBezTo>
                    <a:pt x="1692" y="594"/>
                    <a:pt x="1691" y="594"/>
                    <a:pt x="1689" y="595"/>
                  </a:cubicBezTo>
                  <a:cubicBezTo>
                    <a:pt x="1687" y="597"/>
                    <a:pt x="1687" y="597"/>
                    <a:pt x="1687" y="597"/>
                  </a:cubicBezTo>
                  <a:cubicBezTo>
                    <a:pt x="1686" y="598"/>
                    <a:pt x="1686" y="600"/>
                    <a:pt x="1687" y="602"/>
                  </a:cubicBezTo>
                  <a:cubicBezTo>
                    <a:pt x="1688" y="602"/>
                    <a:pt x="1689" y="602"/>
                    <a:pt x="1690" y="602"/>
                  </a:cubicBezTo>
                  <a:close/>
                  <a:moveTo>
                    <a:pt x="1551" y="743"/>
                  </a:moveTo>
                  <a:cubicBezTo>
                    <a:pt x="1648" y="645"/>
                    <a:pt x="1648" y="645"/>
                    <a:pt x="1648" y="645"/>
                  </a:cubicBezTo>
                  <a:cubicBezTo>
                    <a:pt x="1649" y="644"/>
                    <a:pt x="1649" y="642"/>
                    <a:pt x="1648" y="641"/>
                  </a:cubicBezTo>
                  <a:cubicBezTo>
                    <a:pt x="1647" y="639"/>
                    <a:pt x="1645" y="639"/>
                    <a:pt x="1644" y="641"/>
                  </a:cubicBezTo>
                  <a:cubicBezTo>
                    <a:pt x="1546" y="738"/>
                    <a:pt x="1546" y="738"/>
                    <a:pt x="1546" y="738"/>
                  </a:cubicBezTo>
                  <a:cubicBezTo>
                    <a:pt x="1545" y="740"/>
                    <a:pt x="1545" y="742"/>
                    <a:pt x="1546" y="743"/>
                  </a:cubicBezTo>
                  <a:cubicBezTo>
                    <a:pt x="1547" y="743"/>
                    <a:pt x="1548" y="744"/>
                    <a:pt x="1548" y="744"/>
                  </a:cubicBezTo>
                  <a:cubicBezTo>
                    <a:pt x="1549" y="744"/>
                    <a:pt x="1550" y="743"/>
                    <a:pt x="1551" y="743"/>
                  </a:cubicBezTo>
                  <a:close/>
                  <a:moveTo>
                    <a:pt x="1722" y="584"/>
                  </a:moveTo>
                  <a:cubicBezTo>
                    <a:pt x="1723" y="584"/>
                    <a:pt x="1723" y="584"/>
                    <a:pt x="1724" y="583"/>
                  </a:cubicBezTo>
                  <a:cubicBezTo>
                    <a:pt x="1725" y="582"/>
                    <a:pt x="1725" y="582"/>
                    <a:pt x="1725" y="582"/>
                  </a:cubicBezTo>
                  <a:cubicBezTo>
                    <a:pt x="1726" y="581"/>
                    <a:pt x="1726" y="579"/>
                    <a:pt x="1725" y="578"/>
                  </a:cubicBezTo>
                  <a:cubicBezTo>
                    <a:pt x="1724" y="577"/>
                    <a:pt x="1722" y="577"/>
                    <a:pt x="1721" y="578"/>
                  </a:cubicBezTo>
                  <a:cubicBezTo>
                    <a:pt x="1720" y="579"/>
                    <a:pt x="1720" y="579"/>
                    <a:pt x="1720" y="579"/>
                  </a:cubicBezTo>
                  <a:cubicBezTo>
                    <a:pt x="1718" y="580"/>
                    <a:pt x="1718" y="582"/>
                    <a:pt x="1720" y="583"/>
                  </a:cubicBezTo>
                  <a:cubicBezTo>
                    <a:pt x="1720" y="584"/>
                    <a:pt x="1721" y="584"/>
                    <a:pt x="1722" y="584"/>
                  </a:cubicBezTo>
                  <a:close/>
                  <a:moveTo>
                    <a:pt x="1647" y="652"/>
                  </a:moveTo>
                  <a:cubicBezTo>
                    <a:pt x="1549" y="750"/>
                    <a:pt x="1549" y="750"/>
                    <a:pt x="1549" y="750"/>
                  </a:cubicBezTo>
                  <a:cubicBezTo>
                    <a:pt x="1548" y="751"/>
                    <a:pt x="1548" y="753"/>
                    <a:pt x="1549" y="754"/>
                  </a:cubicBezTo>
                  <a:cubicBezTo>
                    <a:pt x="1550" y="755"/>
                    <a:pt x="1550" y="755"/>
                    <a:pt x="1551" y="755"/>
                  </a:cubicBezTo>
                  <a:cubicBezTo>
                    <a:pt x="1552" y="755"/>
                    <a:pt x="1553" y="755"/>
                    <a:pt x="1553" y="754"/>
                  </a:cubicBezTo>
                  <a:cubicBezTo>
                    <a:pt x="1651" y="656"/>
                    <a:pt x="1651" y="656"/>
                    <a:pt x="1651" y="656"/>
                  </a:cubicBezTo>
                  <a:cubicBezTo>
                    <a:pt x="1652" y="655"/>
                    <a:pt x="1652" y="653"/>
                    <a:pt x="1651" y="652"/>
                  </a:cubicBezTo>
                  <a:cubicBezTo>
                    <a:pt x="1650" y="651"/>
                    <a:pt x="1648" y="651"/>
                    <a:pt x="1647" y="652"/>
                  </a:cubicBezTo>
                  <a:close/>
                  <a:moveTo>
                    <a:pt x="1551" y="762"/>
                  </a:moveTo>
                  <a:cubicBezTo>
                    <a:pt x="1549" y="764"/>
                    <a:pt x="1549" y="764"/>
                    <a:pt x="1549" y="764"/>
                  </a:cubicBezTo>
                  <a:cubicBezTo>
                    <a:pt x="1548" y="765"/>
                    <a:pt x="1548" y="767"/>
                    <a:pt x="1549" y="768"/>
                  </a:cubicBezTo>
                  <a:cubicBezTo>
                    <a:pt x="1549" y="769"/>
                    <a:pt x="1550" y="769"/>
                    <a:pt x="1551" y="769"/>
                  </a:cubicBezTo>
                  <a:cubicBezTo>
                    <a:pt x="1552" y="769"/>
                    <a:pt x="1553" y="769"/>
                    <a:pt x="1553" y="768"/>
                  </a:cubicBezTo>
                  <a:cubicBezTo>
                    <a:pt x="1555" y="766"/>
                    <a:pt x="1555" y="766"/>
                    <a:pt x="1555" y="766"/>
                  </a:cubicBezTo>
                  <a:cubicBezTo>
                    <a:pt x="1556" y="765"/>
                    <a:pt x="1556" y="763"/>
                    <a:pt x="1555" y="762"/>
                  </a:cubicBezTo>
                  <a:cubicBezTo>
                    <a:pt x="1554" y="760"/>
                    <a:pt x="1552" y="760"/>
                    <a:pt x="1551" y="762"/>
                  </a:cubicBezTo>
                  <a:close/>
                  <a:moveTo>
                    <a:pt x="1734" y="586"/>
                  </a:moveTo>
                  <a:cubicBezTo>
                    <a:pt x="1735" y="586"/>
                    <a:pt x="1735" y="586"/>
                    <a:pt x="1736" y="585"/>
                  </a:cubicBezTo>
                  <a:cubicBezTo>
                    <a:pt x="1738" y="583"/>
                    <a:pt x="1738" y="583"/>
                    <a:pt x="1738" y="583"/>
                  </a:cubicBezTo>
                  <a:cubicBezTo>
                    <a:pt x="1739" y="582"/>
                    <a:pt x="1739" y="580"/>
                    <a:pt x="1738" y="579"/>
                  </a:cubicBezTo>
                  <a:cubicBezTo>
                    <a:pt x="1737" y="577"/>
                    <a:pt x="1735" y="577"/>
                    <a:pt x="1734" y="579"/>
                  </a:cubicBezTo>
                  <a:cubicBezTo>
                    <a:pt x="1732" y="581"/>
                    <a:pt x="1732" y="581"/>
                    <a:pt x="1732" y="581"/>
                  </a:cubicBezTo>
                  <a:cubicBezTo>
                    <a:pt x="1730" y="582"/>
                    <a:pt x="1730" y="584"/>
                    <a:pt x="1732" y="585"/>
                  </a:cubicBezTo>
                  <a:cubicBezTo>
                    <a:pt x="1732" y="586"/>
                    <a:pt x="1733" y="586"/>
                    <a:pt x="1734" y="586"/>
                  </a:cubicBezTo>
                  <a:close/>
                  <a:moveTo>
                    <a:pt x="1568" y="752"/>
                  </a:moveTo>
                  <a:cubicBezTo>
                    <a:pt x="1569" y="752"/>
                    <a:pt x="1570" y="752"/>
                    <a:pt x="1570" y="751"/>
                  </a:cubicBezTo>
                  <a:cubicBezTo>
                    <a:pt x="1659" y="662"/>
                    <a:pt x="1659" y="662"/>
                    <a:pt x="1659" y="662"/>
                  </a:cubicBezTo>
                  <a:cubicBezTo>
                    <a:pt x="1660" y="661"/>
                    <a:pt x="1660" y="659"/>
                    <a:pt x="1659" y="658"/>
                  </a:cubicBezTo>
                  <a:cubicBezTo>
                    <a:pt x="1658" y="657"/>
                    <a:pt x="1656" y="657"/>
                    <a:pt x="1655" y="658"/>
                  </a:cubicBezTo>
                  <a:cubicBezTo>
                    <a:pt x="1566" y="747"/>
                    <a:pt x="1566" y="747"/>
                    <a:pt x="1566" y="747"/>
                  </a:cubicBezTo>
                  <a:cubicBezTo>
                    <a:pt x="1565" y="748"/>
                    <a:pt x="1565" y="750"/>
                    <a:pt x="1566" y="751"/>
                  </a:cubicBezTo>
                  <a:cubicBezTo>
                    <a:pt x="1567" y="752"/>
                    <a:pt x="1567" y="752"/>
                    <a:pt x="1568" y="752"/>
                  </a:cubicBezTo>
                  <a:close/>
                  <a:moveTo>
                    <a:pt x="1566" y="768"/>
                  </a:moveTo>
                  <a:cubicBezTo>
                    <a:pt x="1567" y="768"/>
                    <a:pt x="1568" y="767"/>
                    <a:pt x="1568" y="767"/>
                  </a:cubicBezTo>
                  <a:cubicBezTo>
                    <a:pt x="1661" y="674"/>
                    <a:pt x="1661" y="674"/>
                    <a:pt x="1661" y="674"/>
                  </a:cubicBezTo>
                  <a:cubicBezTo>
                    <a:pt x="1662" y="673"/>
                    <a:pt x="1662" y="671"/>
                    <a:pt x="1661" y="670"/>
                  </a:cubicBezTo>
                  <a:cubicBezTo>
                    <a:pt x="1660" y="668"/>
                    <a:pt x="1658" y="668"/>
                    <a:pt x="1657" y="670"/>
                  </a:cubicBezTo>
                  <a:cubicBezTo>
                    <a:pt x="1564" y="762"/>
                    <a:pt x="1564" y="762"/>
                    <a:pt x="1564" y="762"/>
                  </a:cubicBezTo>
                  <a:cubicBezTo>
                    <a:pt x="1563" y="764"/>
                    <a:pt x="1563" y="766"/>
                    <a:pt x="1564" y="767"/>
                  </a:cubicBezTo>
                  <a:cubicBezTo>
                    <a:pt x="1565" y="767"/>
                    <a:pt x="1565" y="768"/>
                    <a:pt x="1566" y="768"/>
                  </a:cubicBezTo>
                  <a:close/>
                  <a:moveTo>
                    <a:pt x="1738" y="588"/>
                  </a:moveTo>
                  <a:cubicBezTo>
                    <a:pt x="1736" y="591"/>
                    <a:pt x="1736" y="591"/>
                    <a:pt x="1736" y="591"/>
                  </a:cubicBezTo>
                  <a:cubicBezTo>
                    <a:pt x="1735" y="592"/>
                    <a:pt x="1735" y="594"/>
                    <a:pt x="1736" y="595"/>
                  </a:cubicBezTo>
                  <a:cubicBezTo>
                    <a:pt x="1736" y="596"/>
                    <a:pt x="1737" y="596"/>
                    <a:pt x="1738" y="596"/>
                  </a:cubicBezTo>
                  <a:cubicBezTo>
                    <a:pt x="1739" y="596"/>
                    <a:pt x="1739" y="596"/>
                    <a:pt x="1740" y="595"/>
                  </a:cubicBezTo>
                  <a:cubicBezTo>
                    <a:pt x="1743" y="592"/>
                    <a:pt x="1743" y="592"/>
                    <a:pt x="1743" y="592"/>
                  </a:cubicBezTo>
                  <a:cubicBezTo>
                    <a:pt x="1743" y="592"/>
                    <a:pt x="1743" y="592"/>
                    <a:pt x="1743" y="592"/>
                  </a:cubicBezTo>
                  <a:cubicBezTo>
                    <a:pt x="1743" y="592"/>
                    <a:pt x="1744" y="592"/>
                    <a:pt x="1744" y="591"/>
                  </a:cubicBezTo>
                  <a:cubicBezTo>
                    <a:pt x="1746" y="589"/>
                    <a:pt x="1746" y="589"/>
                    <a:pt x="1746" y="589"/>
                  </a:cubicBezTo>
                  <a:cubicBezTo>
                    <a:pt x="1747" y="588"/>
                    <a:pt x="1747" y="586"/>
                    <a:pt x="1746" y="585"/>
                  </a:cubicBezTo>
                  <a:cubicBezTo>
                    <a:pt x="1745" y="584"/>
                    <a:pt x="1743" y="584"/>
                    <a:pt x="1742" y="585"/>
                  </a:cubicBezTo>
                  <a:cubicBezTo>
                    <a:pt x="1739" y="587"/>
                    <a:pt x="1739" y="587"/>
                    <a:pt x="1739" y="587"/>
                  </a:cubicBezTo>
                  <a:cubicBezTo>
                    <a:pt x="1739" y="587"/>
                    <a:pt x="1739" y="587"/>
                    <a:pt x="1739" y="588"/>
                  </a:cubicBezTo>
                  <a:cubicBezTo>
                    <a:pt x="1739" y="588"/>
                    <a:pt x="1739" y="588"/>
                    <a:pt x="1738" y="588"/>
                  </a:cubicBezTo>
                  <a:close/>
                  <a:moveTo>
                    <a:pt x="1667" y="677"/>
                  </a:moveTo>
                  <a:cubicBezTo>
                    <a:pt x="1666" y="676"/>
                    <a:pt x="1664" y="676"/>
                    <a:pt x="1663" y="677"/>
                  </a:cubicBezTo>
                  <a:cubicBezTo>
                    <a:pt x="1565" y="776"/>
                    <a:pt x="1565" y="776"/>
                    <a:pt x="1565" y="776"/>
                  </a:cubicBezTo>
                  <a:cubicBezTo>
                    <a:pt x="1563" y="777"/>
                    <a:pt x="1563" y="779"/>
                    <a:pt x="1565" y="780"/>
                  </a:cubicBezTo>
                  <a:cubicBezTo>
                    <a:pt x="1565" y="781"/>
                    <a:pt x="1566" y="781"/>
                    <a:pt x="1567" y="781"/>
                  </a:cubicBezTo>
                  <a:cubicBezTo>
                    <a:pt x="1567" y="781"/>
                    <a:pt x="1568" y="781"/>
                    <a:pt x="1569" y="780"/>
                  </a:cubicBezTo>
                  <a:cubicBezTo>
                    <a:pt x="1667" y="682"/>
                    <a:pt x="1667" y="682"/>
                    <a:pt x="1667" y="682"/>
                  </a:cubicBezTo>
                  <a:cubicBezTo>
                    <a:pt x="1669" y="681"/>
                    <a:pt x="1669" y="679"/>
                    <a:pt x="1667" y="677"/>
                  </a:cubicBezTo>
                  <a:close/>
                  <a:moveTo>
                    <a:pt x="1737" y="612"/>
                  </a:moveTo>
                  <a:cubicBezTo>
                    <a:pt x="1738" y="611"/>
                    <a:pt x="1738" y="609"/>
                    <a:pt x="1737" y="608"/>
                  </a:cubicBezTo>
                  <a:cubicBezTo>
                    <a:pt x="1736" y="607"/>
                    <a:pt x="1734" y="607"/>
                    <a:pt x="1733" y="608"/>
                  </a:cubicBezTo>
                  <a:cubicBezTo>
                    <a:pt x="1732" y="609"/>
                    <a:pt x="1732" y="609"/>
                    <a:pt x="1732" y="609"/>
                  </a:cubicBezTo>
                  <a:cubicBezTo>
                    <a:pt x="1731" y="610"/>
                    <a:pt x="1731" y="612"/>
                    <a:pt x="1732" y="613"/>
                  </a:cubicBezTo>
                  <a:cubicBezTo>
                    <a:pt x="1732" y="614"/>
                    <a:pt x="1733" y="614"/>
                    <a:pt x="1734" y="614"/>
                  </a:cubicBezTo>
                  <a:cubicBezTo>
                    <a:pt x="1735" y="614"/>
                    <a:pt x="1736" y="614"/>
                    <a:pt x="1736" y="613"/>
                  </a:cubicBezTo>
                  <a:lnTo>
                    <a:pt x="1737" y="612"/>
                  </a:lnTo>
                  <a:close/>
                  <a:moveTo>
                    <a:pt x="1743" y="597"/>
                  </a:moveTo>
                  <a:cubicBezTo>
                    <a:pt x="1742" y="598"/>
                    <a:pt x="1742" y="600"/>
                    <a:pt x="1743" y="602"/>
                  </a:cubicBezTo>
                  <a:cubicBezTo>
                    <a:pt x="1744" y="602"/>
                    <a:pt x="1745" y="602"/>
                    <a:pt x="1745" y="602"/>
                  </a:cubicBezTo>
                  <a:cubicBezTo>
                    <a:pt x="1746" y="602"/>
                    <a:pt x="1747" y="602"/>
                    <a:pt x="1748" y="602"/>
                  </a:cubicBezTo>
                  <a:cubicBezTo>
                    <a:pt x="1750" y="599"/>
                    <a:pt x="1750" y="599"/>
                    <a:pt x="1750" y="599"/>
                  </a:cubicBezTo>
                  <a:cubicBezTo>
                    <a:pt x="1751" y="598"/>
                    <a:pt x="1751" y="596"/>
                    <a:pt x="1750" y="595"/>
                  </a:cubicBezTo>
                  <a:cubicBezTo>
                    <a:pt x="1749" y="593"/>
                    <a:pt x="1747" y="593"/>
                    <a:pt x="1746" y="595"/>
                  </a:cubicBezTo>
                  <a:lnTo>
                    <a:pt x="1743" y="597"/>
                  </a:lnTo>
                  <a:close/>
                  <a:moveTo>
                    <a:pt x="1668" y="687"/>
                  </a:moveTo>
                  <a:cubicBezTo>
                    <a:pt x="1574" y="780"/>
                    <a:pt x="1574" y="780"/>
                    <a:pt x="1574" y="780"/>
                  </a:cubicBezTo>
                  <a:cubicBezTo>
                    <a:pt x="1573" y="782"/>
                    <a:pt x="1573" y="784"/>
                    <a:pt x="1574" y="785"/>
                  </a:cubicBezTo>
                  <a:cubicBezTo>
                    <a:pt x="1575" y="785"/>
                    <a:pt x="1575" y="786"/>
                    <a:pt x="1576" y="786"/>
                  </a:cubicBezTo>
                  <a:cubicBezTo>
                    <a:pt x="1577" y="786"/>
                    <a:pt x="1578" y="785"/>
                    <a:pt x="1578" y="785"/>
                  </a:cubicBezTo>
                  <a:cubicBezTo>
                    <a:pt x="1672" y="691"/>
                    <a:pt x="1672" y="691"/>
                    <a:pt x="1672" y="691"/>
                  </a:cubicBezTo>
                  <a:cubicBezTo>
                    <a:pt x="1673" y="690"/>
                    <a:pt x="1673" y="688"/>
                    <a:pt x="1672" y="687"/>
                  </a:cubicBezTo>
                  <a:cubicBezTo>
                    <a:pt x="1671" y="686"/>
                    <a:pt x="1669" y="686"/>
                    <a:pt x="1668" y="687"/>
                  </a:cubicBezTo>
                  <a:close/>
                  <a:moveTo>
                    <a:pt x="1674" y="699"/>
                  </a:moveTo>
                  <a:cubicBezTo>
                    <a:pt x="1673" y="697"/>
                    <a:pt x="1671" y="697"/>
                    <a:pt x="1670" y="699"/>
                  </a:cubicBezTo>
                  <a:cubicBezTo>
                    <a:pt x="1590" y="778"/>
                    <a:pt x="1590" y="778"/>
                    <a:pt x="1590" y="778"/>
                  </a:cubicBezTo>
                  <a:cubicBezTo>
                    <a:pt x="1589" y="779"/>
                    <a:pt x="1589" y="781"/>
                    <a:pt x="1590" y="782"/>
                  </a:cubicBezTo>
                  <a:cubicBezTo>
                    <a:pt x="1591" y="783"/>
                    <a:pt x="1592" y="783"/>
                    <a:pt x="1593" y="783"/>
                  </a:cubicBezTo>
                  <a:cubicBezTo>
                    <a:pt x="1593" y="783"/>
                    <a:pt x="1594" y="783"/>
                    <a:pt x="1595" y="782"/>
                  </a:cubicBezTo>
                  <a:cubicBezTo>
                    <a:pt x="1674" y="703"/>
                    <a:pt x="1674" y="703"/>
                    <a:pt x="1674" y="703"/>
                  </a:cubicBezTo>
                  <a:cubicBezTo>
                    <a:pt x="1675" y="702"/>
                    <a:pt x="1675" y="700"/>
                    <a:pt x="1674" y="699"/>
                  </a:cubicBezTo>
                  <a:close/>
                  <a:moveTo>
                    <a:pt x="1584" y="798"/>
                  </a:moveTo>
                  <a:cubicBezTo>
                    <a:pt x="1572" y="810"/>
                    <a:pt x="1572" y="810"/>
                    <a:pt x="1572" y="810"/>
                  </a:cubicBezTo>
                  <a:cubicBezTo>
                    <a:pt x="1571" y="812"/>
                    <a:pt x="1571" y="814"/>
                    <a:pt x="1572" y="815"/>
                  </a:cubicBezTo>
                  <a:cubicBezTo>
                    <a:pt x="1573" y="815"/>
                    <a:pt x="1573" y="816"/>
                    <a:pt x="1574" y="816"/>
                  </a:cubicBezTo>
                  <a:cubicBezTo>
                    <a:pt x="1575" y="816"/>
                    <a:pt x="1576" y="815"/>
                    <a:pt x="1576" y="815"/>
                  </a:cubicBezTo>
                  <a:cubicBezTo>
                    <a:pt x="1589" y="803"/>
                    <a:pt x="1589" y="803"/>
                    <a:pt x="1589" y="803"/>
                  </a:cubicBezTo>
                  <a:cubicBezTo>
                    <a:pt x="1590" y="801"/>
                    <a:pt x="1590" y="799"/>
                    <a:pt x="1589" y="798"/>
                  </a:cubicBezTo>
                  <a:cubicBezTo>
                    <a:pt x="1587" y="797"/>
                    <a:pt x="1585" y="797"/>
                    <a:pt x="1584" y="798"/>
                  </a:cubicBezTo>
                  <a:close/>
                  <a:moveTo>
                    <a:pt x="1668" y="715"/>
                  </a:moveTo>
                  <a:cubicBezTo>
                    <a:pt x="1606" y="776"/>
                    <a:pt x="1606" y="776"/>
                    <a:pt x="1606" y="776"/>
                  </a:cubicBezTo>
                  <a:cubicBezTo>
                    <a:pt x="1605" y="777"/>
                    <a:pt x="1605" y="779"/>
                    <a:pt x="1606" y="780"/>
                  </a:cubicBezTo>
                  <a:cubicBezTo>
                    <a:pt x="1607" y="781"/>
                    <a:pt x="1608" y="781"/>
                    <a:pt x="1609" y="781"/>
                  </a:cubicBezTo>
                  <a:cubicBezTo>
                    <a:pt x="1609" y="781"/>
                    <a:pt x="1610" y="781"/>
                    <a:pt x="1611" y="780"/>
                  </a:cubicBezTo>
                  <a:cubicBezTo>
                    <a:pt x="1672" y="719"/>
                    <a:pt x="1672" y="719"/>
                    <a:pt x="1672" y="719"/>
                  </a:cubicBezTo>
                  <a:cubicBezTo>
                    <a:pt x="1673" y="718"/>
                    <a:pt x="1673" y="716"/>
                    <a:pt x="1672" y="715"/>
                  </a:cubicBezTo>
                  <a:cubicBezTo>
                    <a:pt x="1671" y="714"/>
                    <a:pt x="1669" y="714"/>
                    <a:pt x="1668" y="715"/>
                  </a:cubicBezTo>
                  <a:close/>
                  <a:moveTo>
                    <a:pt x="1746" y="655"/>
                  </a:moveTo>
                  <a:cubicBezTo>
                    <a:pt x="1745" y="654"/>
                    <a:pt x="1743" y="654"/>
                    <a:pt x="1742" y="655"/>
                  </a:cubicBezTo>
                  <a:cubicBezTo>
                    <a:pt x="1740" y="656"/>
                    <a:pt x="1740" y="656"/>
                    <a:pt x="1740" y="656"/>
                  </a:cubicBezTo>
                  <a:cubicBezTo>
                    <a:pt x="1739" y="657"/>
                    <a:pt x="1739" y="659"/>
                    <a:pt x="1740" y="660"/>
                  </a:cubicBezTo>
                  <a:cubicBezTo>
                    <a:pt x="1741" y="661"/>
                    <a:pt x="1742" y="661"/>
                    <a:pt x="1743" y="661"/>
                  </a:cubicBezTo>
                  <a:cubicBezTo>
                    <a:pt x="1743" y="661"/>
                    <a:pt x="1744" y="661"/>
                    <a:pt x="1745" y="660"/>
                  </a:cubicBezTo>
                  <a:cubicBezTo>
                    <a:pt x="1746" y="659"/>
                    <a:pt x="1746" y="659"/>
                    <a:pt x="1746" y="659"/>
                  </a:cubicBezTo>
                  <a:cubicBezTo>
                    <a:pt x="1747" y="658"/>
                    <a:pt x="1747" y="656"/>
                    <a:pt x="1746" y="655"/>
                  </a:cubicBezTo>
                  <a:close/>
                  <a:moveTo>
                    <a:pt x="1769" y="635"/>
                  </a:moveTo>
                  <a:cubicBezTo>
                    <a:pt x="1770" y="635"/>
                    <a:pt x="1771" y="634"/>
                    <a:pt x="1771" y="634"/>
                  </a:cubicBezTo>
                  <a:cubicBezTo>
                    <a:pt x="1775" y="630"/>
                    <a:pt x="1775" y="630"/>
                    <a:pt x="1775" y="630"/>
                  </a:cubicBezTo>
                  <a:cubicBezTo>
                    <a:pt x="1777" y="629"/>
                    <a:pt x="1777" y="627"/>
                    <a:pt x="1775" y="625"/>
                  </a:cubicBezTo>
                  <a:cubicBezTo>
                    <a:pt x="1774" y="624"/>
                    <a:pt x="1772" y="624"/>
                    <a:pt x="1771" y="625"/>
                  </a:cubicBezTo>
                  <a:cubicBezTo>
                    <a:pt x="1767" y="629"/>
                    <a:pt x="1767" y="629"/>
                    <a:pt x="1767" y="629"/>
                  </a:cubicBezTo>
                  <a:cubicBezTo>
                    <a:pt x="1766" y="631"/>
                    <a:pt x="1766" y="633"/>
                    <a:pt x="1767" y="634"/>
                  </a:cubicBezTo>
                  <a:cubicBezTo>
                    <a:pt x="1768" y="634"/>
                    <a:pt x="1768" y="635"/>
                    <a:pt x="1769" y="635"/>
                  </a:cubicBezTo>
                  <a:close/>
                  <a:moveTo>
                    <a:pt x="1745" y="665"/>
                  </a:moveTo>
                  <a:cubicBezTo>
                    <a:pt x="1744" y="666"/>
                    <a:pt x="1744" y="668"/>
                    <a:pt x="1745" y="670"/>
                  </a:cubicBezTo>
                  <a:cubicBezTo>
                    <a:pt x="1746" y="670"/>
                    <a:pt x="1747" y="671"/>
                    <a:pt x="1747" y="671"/>
                  </a:cubicBezTo>
                  <a:cubicBezTo>
                    <a:pt x="1748" y="671"/>
                    <a:pt x="1749" y="670"/>
                    <a:pt x="1750" y="670"/>
                  </a:cubicBezTo>
                  <a:cubicBezTo>
                    <a:pt x="1754" y="665"/>
                    <a:pt x="1754" y="665"/>
                    <a:pt x="1754" y="665"/>
                  </a:cubicBezTo>
                  <a:cubicBezTo>
                    <a:pt x="1755" y="664"/>
                    <a:pt x="1755" y="662"/>
                    <a:pt x="1754" y="661"/>
                  </a:cubicBezTo>
                  <a:cubicBezTo>
                    <a:pt x="1752" y="660"/>
                    <a:pt x="1750" y="660"/>
                    <a:pt x="1749" y="661"/>
                  </a:cubicBezTo>
                  <a:lnTo>
                    <a:pt x="1745" y="665"/>
                  </a:lnTo>
                  <a:close/>
                  <a:moveTo>
                    <a:pt x="1751" y="677"/>
                  </a:moveTo>
                  <a:cubicBezTo>
                    <a:pt x="1752" y="678"/>
                    <a:pt x="1753" y="678"/>
                    <a:pt x="1754" y="678"/>
                  </a:cubicBezTo>
                  <a:cubicBezTo>
                    <a:pt x="1754" y="678"/>
                    <a:pt x="1755" y="678"/>
                    <a:pt x="1756" y="677"/>
                  </a:cubicBezTo>
                  <a:cubicBezTo>
                    <a:pt x="1760" y="673"/>
                    <a:pt x="1760" y="673"/>
                    <a:pt x="1760" y="673"/>
                  </a:cubicBezTo>
                  <a:cubicBezTo>
                    <a:pt x="1761" y="672"/>
                    <a:pt x="1761" y="670"/>
                    <a:pt x="1760" y="669"/>
                  </a:cubicBezTo>
                  <a:cubicBezTo>
                    <a:pt x="1759" y="667"/>
                    <a:pt x="1757" y="667"/>
                    <a:pt x="1756" y="669"/>
                  </a:cubicBezTo>
                  <a:cubicBezTo>
                    <a:pt x="1751" y="673"/>
                    <a:pt x="1751" y="673"/>
                    <a:pt x="1751" y="673"/>
                  </a:cubicBezTo>
                  <a:cubicBezTo>
                    <a:pt x="1750" y="674"/>
                    <a:pt x="1750" y="676"/>
                    <a:pt x="1751" y="677"/>
                  </a:cubicBezTo>
                  <a:close/>
                  <a:moveTo>
                    <a:pt x="1692" y="817"/>
                  </a:moveTo>
                  <a:cubicBezTo>
                    <a:pt x="1674" y="834"/>
                    <a:pt x="1674" y="834"/>
                    <a:pt x="1674" y="834"/>
                  </a:cubicBezTo>
                  <a:cubicBezTo>
                    <a:pt x="1673" y="835"/>
                    <a:pt x="1673" y="837"/>
                    <a:pt x="1674" y="839"/>
                  </a:cubicBezTo>
                  <a:cubicBezTo>
                    <a:pt x="1675" y="839"/>
                    <a:pt x="1675" y="839"/>
                    <a:pt x="1676" y="839"/>
                  </a:cubicBezTo>
                  <a:cubicBezTo>
                    <a:pt x="1677" y="839"/>
                    <a:pt x="1678" y="839"/>
                    <a:pt x="1678" y="839"/>
                  </a:cubicBezTo>
                  <a:cubicBezTo>
                    <a:pt x="1696" y="821"/>
                    <a:pt x="1696" y="821"/>
                    <a:pt x="1696" y="821"/>
                  </a:cubicBezTo>
                  <a:cubicBezTo>
                    <a:pt x="1697" y="820"/>
                    <a:pt x="1697" y="818"/>
                    <a:pt x="1696" y="817"/>
                  </a:cubicBezTo>
                  <a:cubicBezTo>
                    <a:pt x="1695" y="815"/>
                    <a:pt x="1693" y="815"/>
                    <a:pt x="1692" y="817"/>
                  </a:cubicBezTo>
                  <a:close/>
                  <a:moveTo>
                    <a:pt x="1756" y="766"/>
                  </a:moveTo>
                  <a:cubicBezTo>
                    <a:pt x="1756" y="766"/>
                    <a:pt x="1756" y="766"/>
                    <a:pt x="1756" y="766"/>
                  </a:cubicBezTo>
                  <a:cubicBezTo>
                    <a:pt x="1755" y="768"/>
                    <a:pt x="1755" y="768"/>
                    <a:pt x="1755" y="768"/>
                  </a:cubicBezTo>
                  <a:cubicBezTo>
                    <a:pt x="1753" y="769"/>
                    <a:pt x="1753" y="771"/>
                    <a:pt x="1755" y="772"/>
                  </a:cubicBezTo>
                  <a:cubicBezTo>
                    <a:pt x="1755" y="773"/>
                    <a:pt x="1756" y="773"/>
                    <a:pt x="1757" y="773"/>
                  </a:cubicBezTo>
                  <a:cubicBezTo>
                    <a:pt x="1758" y="773"/>
                    <a:pt x="1758" y="773"/>
                    <a:pt x="1759" y="772"/>
                  </a:cubicBezTo>
                  <a:cubicBezTo>
                    <a:pt x="1760" y="771"/>
                    <a:pt x="1760" y="771"/>
                    <a:pt x="1760" y="771"/>
                  </a:cubicBezTo>
                  <a:cubicBezTo>
                    <a:pt x="1760" y="771"/>
                    <a:pt x="1761" y="770"/>
                    <a:pt x="1761" y="770"/>
                  </a:cubicBezTo>
                  <a:cubicBezTo>
                    <a:pt x="1761" y="770"/>
                    <a:pt x="1761" y="770"/>
                    <a:pt x="1761" y="770"/>
                  </a:cubicBezTo>
                  <a:cubicBezTo>
                    <a:pt x="1766" y="765"/>
                    <a:pt x="1766" y="765"/>
                    <a:pt x="1766" y="765"/>
                  </a:cubicBezTo>
                  <a:cubicBezTo>
                    <a:pt x="1767" y="764"/>
                    <a:pt x="1767" y="762"/>
                    <a:pt x="1766" y="761"/>
                  </a:cubicBezTo>
                  <a:cubicBezTo>
                    <a:pt x="1765" y="760"/>
                    <a:pt x="1763" y="760"/>
                    <a:pt x="1762" y="761"/>
                  </a:cubicBezTo>
                  <a:cubicBezTo>
                    <a:pt x="1757" y="765"/>
                    <a:pt x="1757" y="765"/>
                    <a:pt x="1757" y="765"/>
                  </a:cubicBezTo>
                  <a:cubicBezTo>
                    <a:pt x="1757" y="766"/>
                    <a:pt x="1757" y="766"/>
                    <a:pt x="1756" y="766"/>
                  </a:cubicBezTo>
                  <a:close/>
                  <a:moveTo>
                    <a:pt x="1728" y="794"/>
                  </a:moveTo>
                  <a:cubicBezTo>
                    <a:pt x="1703" y="820"/>
                    <a:pt x="1703" y="820"/>
                    <a:pt x="1703" y="820"/>
                  </a:cubicBezTo>
                  <a:cubicBezTo>
                    <a:pt x="1701" y="821"/>
                    <a:pt x="1701" y="823"/>
                    <a:pt x="1703" y="824"/>
                  </a:cubicBezTo>
                  <a:cubicBezTo>
                    <a:pt x="1703" y="825"/>
                    <a:pt x="1704" y="825"/>
                    <a:pt x="1705" y="825"/>
                  </a:cubicBezTo>
                  <a:cubicBezTo>
                    <a:pt x="1706" y="825"/>
                    <a:pt x="1706" y="825"/>
                    <a:pt x="1707" y="824"/>
                  </a:cubicBezTo>
                  <a:cubicBezTo>
                    <a:pt x="1732" y="799"/>
                    <a:pt x="1732" y="799"/>
                    <a:pt x="1732" y="799"/>
                  </a:cubicBezTo>
                  <a:cubicBezTo>
                    <a:pt x="1733" y="798"/>
                    <a:pt x="1733" y="796"/>
                    <a:pt x="1732" y="794"/>
                  </a:cubicBezTo>
                  <a:cubicBezTo>
                    <a:pt x="1731" y="793"/>
                    <a:pt x="1729" y="793"/>
                    <a:pt x="1728" y="794"/>
                  </a:cubicBezTo>
                  <a:close/>
                  <a:moveTo>
                    <a:pt x="1769" y="771"/>
                  </a:moveTo>
                  <a:cubicBezTo>
                    <a:pt x="1768" y="770"/>
                    <a:pt x="1766" y="770"/>
                    <a:pt x="1765" y="771"/>
                  </a:cubicBezTo>
                  <a:cubicBezTo>
                    <a:pt x="1744" y="792"/>
                    <a:pt x="1744" y="792"/>
                    <a:pt x="1744" y="792"/>
                  </a:cubicBezTo>
                  <a:cubicBezTo>
                    <a:pt x="1743" y="794"/>
                    <a:pt x="1743" y="795"/>
                    <a:pt x="1744" y="797"/>
                  </a:cubicBezTo>
                  <a:cubicBezTo>
                    <a:pt x="1745" y="797"/>
                    <a:pt x="1745" y="798"/>
                    <a:pt x="1746" y="798"/>
                  </a:cubicBezTo>
                  <a:cubicBezTo>
                    <a:pt x="1747" y="798"/>
                    <a:pt x="1748" y="797"/>
                    <a:pt x="1748" y="797"/>
                  </a:cubicBezTo>
                  <a:cubicBezTo>
                    <a:pt x="1769" y="776"/>
                    <a:pt x="1769" y="776"/>
                    <a:pt x="1769" y="776"/>
                  </a:cubicBezTo>
                  <a:cubicBezTo>
                    <a:pt x="1771" y="774"/>
                    <a:pt x="1771" y="773"/>
                    <a:pt x="1769" y="771"/>
                  </a:cubicBezTo>
                  <a:close/>
                  <a:moveTo>
                    <a:pt x="1739" y="797"/>
                  </a:moveTo>
                  <a:cubicBezTo>
                    <a:pt x="1737" y="799"/>
                    <a:pt x="1737" y="799"/>
                    <a:pt x="1737" y="799"/>
                  </a:cubicBezTo>
                  <a:cubicBezTo>
                    <a:pt x="1736" y="800"/>
                    <a:pt x="1736" y="802"/>
                    <a:pt x="1737" y="804"/>
                  </a:cubicBezTo>
                  <a:cubicBezTo>
                    <a:pt x="1738" y="804"/>
                    <a:pt x="1738" y="804"/>
                    <a:pt x="1739" y="804"/>
                  </a:cubicBezTo>
                  <a:cubicBezTo>
                    <a:pt x="1740" y="804"/>
                    <a:pt x="1741" y="804"/>
                    <a:pt x="1741" y="804"/>
                  </a:cubicBezTo>
                  <a:cubicBezTo>
                    <a:pt x="1743" y="802"/>
                    <a:pt x="1743" y="802"/>
                    <a:pt x="1743" y="802"/>
                  </a:cubicBezTo>
                  <a:cubicBezTo>
                    <a:pt x="1744" y="801"/>
                    <a:pt x="1744" y="799"/>
                    <a:pt x="1743" y="797"/>
                  </a:cubicBezTo>
                  <a:cubicBezTo>
                    <a:pt x="1742" y="796"/>
                    <a:pt x="1740" y="796"/>
                    <a:pt x="1739" y="797"/>
                  </a:cubicBezTo>
                  <a:close/>
                  <a:moveTo>
                    <a:pt x="1778" y="776"/>
                  </a:moveTo>
                  <a:cubicBezTo>
                    <a:pt x="1777" y="775"/>
                    <a:pt x="1775" y="775"/>
                    <a:pt x="1774" y="776"/>
                  </a:cubicBezTo>
                  <a:cubicBezTo>
                    <a:pt x="1765" y="785"/>
                    <a:pt x="1765" y="785"/>
                    <a:pt x="1765" y="785"/>
                  </a:cubicBezTo>
                  <a:cubicBezTo>
                    <a:pt x="1764" y="787"/>
                    <a:pt x="1764" y="789"/>
                    <a:pt x="1765" y="790"/>
                  </a:cubicBezTo>
                  <a:cubicBezTo>
                    <a:pt x="1765" y="790"/>
                    <a:pt x="1766" y="791"/>
                    <a:pt x="1767" y="791"/>
                  </a:cubicBezTo>
                  <a:cubicBezTo>
                    <a:pt x="1768" y="791"/>
                    <a:pt x="1769" y="790"/>
                    <a:pt x="1769" y="790"/>
                  </a:cubicBezTo>
                  <a:cubicBezTo>
                    <a:pt x="1778" y="781"/>
                    <a:pt x="1778" y="781"/>
                    <a:pt x="1778" y="781"/>
                  </a:cubicBezTo>
                  <a:cubicBezTo>
                    <a:pt x="1779" y="779"/>
                    <a:pt x="1779" y="778"/>
                    <a:pt x="1778" y="776"/>
                  </a:cubicBezTo>
                  <a:close/>
                  <a:moveTo>
                    <a:pt x="465" y="877"/>
                  </a:moveTo>
                  <a:cubicBezTo>
                    <a:pt x="466" y="876"/>
                    <a:pt x="466" y="874"/>
                    <a:pt x="465" y="873"/>
                  </a:cubicBezTo>
                  <a:cubicBezTo>
                    <a:pt x="464" y="872"/>
                    <a:pt x="462" y="872"/>
                    <a:pt x="461" y="873"/>
                  </a:cubicBezTo>
                  <a:cubicBezTo>
                    <a:pt x="456" y="878"/>
                    <a:pt x="456" y="878"/>
                    <a:pt x="456" y="878"/>
                  </a:cubicBezTo>
                  <a:cubicBezTo>
                    <a:pt x="456" y="879"/>
                    <a:pt x="456" y="879"/>
                    <a:pt x="456" y="879"/>
                  </a:cubicBezTo>
                  <a:cubicBezTo>
                    <a:pt x="456" y="879"/>
                    <a:pt x="456" y="879"/>
                    <a:pt x="456" y="879"/>
                  </a:cubicBezTo>
                  <a:cubicBezTo>
                    <a:pt x="454" y="880"/>
                    <a:pt x="454" y="880"/>
                    <a:pt x="454" y="880"/>
                  </a:cubicBezTo>
                  <a:cubicBezTo>
                    <a:pt x="454" y="879"/>
                    <a:pt x="454" y="879"/>
                    <a:pt x="454" y="879"/>
                  </a:cubicBezTo>
                  <a:cubicBezTo>
                    <a:pt x="450" y="884"/>
                    <a:pt x="450" y="884"/>
                    <a:pt x="450" y="884"/>
                  </a:cubicBezTo>
                  <a:cubicBezTo>
                    <a:pt x="448" y="885"/>
                    <a:pt x="448" y="887"/>
                    <a:pt x="450" y="889"/>
                  </a:cubicBezTo>
                  <a:cubicBezTo>
                    <a:pt x="450" y="889"/>
                    <a:pt x="451" y="889"/>
                    <a:pt x="452" y="889"/>
                  </a:cubicBezTo>
                  <a:cubicBezTo>
                    <a:pt x="453" y="889"/>
                    <a:pt x="453" y="889"/>
                    <a:pt x="454" y="889"/>
                  </a:cubicBezTo>
                  <a:cubicBezTo>
                    <a:pt x="460" y="883"/>
                    <a:pt x="460" y="883"/>
                    <a:pt x="460" y="883"/>
                  </a:cubicBezTo>
                  <a:cubicBezTo>
                    <a:pt x="460" y="882"/>
                    <a:pt x="460" y="882"/>
                    <a:pt x="461" y="882"/>
                  </a:cubicBezTo>
                  <a:lnTo>
                    <a:pt x="465" y="877"/>
                  </a:lnTo>
                  <a:close/>
                  <a:moveTo>
                    <a:pt x="1004" y="685"/>
                  </a:moveTo>
                  <a:cubicBezTo>
                    <a:pt x="1004" y="685"/>
                    <a:pt x="1003" y="685"/>
                    <a:pt x="1003" y="685"/>
                  </a:cubicBezTo>
                  <a:cubicBezTo>
                    <a:pt x="1003" y="685"/>
                    <a:pt x="1003" y="685"/>
                    <a:pt x="1003" y="684"/>
                  </a:cubicBezTo>
                  <a:cubicBezTo>
                    <a:pt x="1003" y="684"/>
                    <a:pt x="1003" y="684"/>
                    <a:pt x="1003" y="684"/>
                  </a:cubicBezTo>
                  <a:cubicBezTo>
                    <a:pt x="1003" y="684"/>
                    <a:pt x="1003" y="684"/>
                    <a:pt x="1003" y="684"/>
                  </a:cubicBezTo>
                  <a:cubicBezTo>
                    <a:pt x="1003" y="684"/>
                    <a:pt x="1003" y="684"/>
                    <a:pt x="1002" y="684"/>
                  </a:cubicBezTo>
                  <a:cubicBezTo>
                    <a:pt x="1002" y="684"/>
                    <a:pt x="1002" y="684"/>
                    <a:pt x="1002" y="684"/>
                  </a:cubicBezTo>
                  <a:cubicBezTo>
                    <a:pt x="1002" y="684"/>
                    <a:pt x="1001" y="684"/>
                    <a:pt x="1001" y="684"/>
                  </a:cubicBezTo>
                  <a:cubicBezTo>
                    <a:pt x="1001" y="684"/>
                    <a:pt x="1001" y="684"/>
                    <a:pt x="1001" y="684"/>
                  </a:cubicBezTo>
                  <a:cubicBezTo>
                    <a:pt x="1000" y="684"/>
                    <a:pt x="1000" y="684"/>
                    <a:pt x="1000" y="684"/>
                  </a:cubicBezTo>
                  <a:cubicBezTo>
                    <a:pt x="1000" y="684"/>
                    <a:pt x="1000" y="684"/>
                    <a:pt x="1000" y="684"/>
                  </a:cubicBezTo>
                  <a:cubicBezTo>
                    <a:pt x="999" y="684"/>
                    <a:pt x="999" y="684"/>
                    <a:pt x="999" y="684"/>
                  </a:cubicBezTo>
                  <a:cubicBezTo>
                    <a:pt x="999" y="684"/>
                    <a:pt x="999" y="684"/>
                    <a:pt x="999" y="684"/>
                  </a:cubicBezTo>
                  <a:cubicBezTo>
                    <a:pt x="997" y="686"/>
                    <a:pt x="997" y="686"/>
                    <a:pt x="997" y="686"/>
                  </a:cubicBezTo>
                  <a:cubicBezTo>
                    <a:pt x="997" y="686"/>
                    <a:pt x="997" y="686"/>
                    <a:pt x="997" y="687"/>
                  </a:cubicBezTo>
                  <a:cubicBezTo>
                    <a:pt x="997" y="687"/>
                    <a:pt x="997" y="687"/>
                    <a:pt x="997" y="687"/>
                  </a:cubicBezTo>
                  <a:cubicBezTo>
                    <a:pt x="997" y="687"/>
                    <a:pt x="997" y="688"/>
                    <a:pt x="997" y="688"/>
                  </a:cubicBezTo>
                  <a:cubicBezTo>
                    <a:pt x="997" y="688"/>
                    <a:pt x="997" y="688"/>
                    <a:pt x="997" y="689"/>
                  </a:cubicBezTo>
                  <a:cubicBezTo>
                    <a:pt x="997" y="689"/>
                    <a:pt x="997" y="689"/>
                    <a:pt x="997" y="689"/>
                  </a:cubicBezTo>
                  <a:cubicBezTo>
                    <a:pt x="997" y="689"/>
                    <a:pt x="997" y="689"/>
                    <a:pt x="997" y="690"/>
                  </a:cubicBezTo>
                  <a:cubicBezTo>
                    <a:pt x="997" y="690"/>
                    <a:pt x="997" y="690"/>
                    <a:pt x="997" y="690"/>
                  </a:cubicBezTo>
                  <a:cubicBezTo>
                    <a:pt x="997" y="690"/>
                    <a:pt x="997" y="690"/>
                    <a:pt x="997" y="690"/>
                  </a:cubicBezTo>
                  <a:cubicBezTo>
                    <a:pt x="997" y="690"/>
                    <a:pt x="997" y="690"/>
                    <a:pt x="997" y="690"/>
                  </a:cubicBezTo>
                  <a:cubicBezTo>
                    <a:pt x="998" y="690"/>
                    <a:pt x="998" y="691"/>
                    <a:pt x="998" y="691"/>
                  </a:cubicBezTo>
                  <a:cubicBezTo>
                    <a:pt x="998" y="691"/>
                    <a:pt x="998" y="691"/>
                    <a:pt x="998" y="691"/>
                  </a:cubicBezTo>
                  <a:cubicBezTo>
                    <a:pt x="999" y="691"/>
                    <a:pt x="999" y="691"/>
                    <a:pt x="1000" y="691"/>
                  </a:cubicBezTo>
                  <a:cubicBezTo>
                    <a:pt x="1000" y="691"/>
                    <a:pt x="1000" y="691"/>
                    <a:pt x="1000" y="691"/>
                  </a:cubicBezTo>
                  <a:cubicBezTo>
                    <a:pt x="1000" y="691"/>
                    <a:pt x="1001" y="691"/>
                    <a:pt x="1001" y="691"/>
                  </a:cubicBezTo>
                  <a:cubicBezTo>
                    <a:pt x="1001" y="691"/>
                    <a:pt x="1001" y="691"/>
                    <a:pt x="1001" y="691"/>
                  </a:cubicBezTo>
                  <a:cubicBezTo>
                    <a:pt x="1001" y="690"/>
                    <a:pt x="1002" y="690"/>
                    <a:pt x="1002" y="690"/>
                  </a:cubicBezTo>
                  <a:cubicBezTo>
                    <a:pt x="1002" y="690"/>
                    <a:pt x="1002" y="690"/>
                    <a:pt x="1002" y="690"/>
                  </a:cubicBezTo>
                  <a:cubicBezTo>
                    <a:pt x="1003" y="690"/>
                    <a:pt x="1003" y="689"/>
                    <a:pt x="1004" y="688"/>
                  </a:cubicBezTo>
                  <a:cubicBezTo>
                    <a:pt x="1004" y="688"/>
                    <a:pt x="1004" y="688"/>
                    <a:pt x="1004" y="688"/>
                  </a:cubicBezTo>
                  <a:cubicBezTo>
                    <a:pt x="1004" y="688"/>
                    <a:pt x="1004" y="688"/>
                    <a:pt x="1004" y="688"/>
                  </a:cubicBezTo>
                  <a:cubicBezTo>
                    <a:pt x="1004" y="687"/>
                    <a:pt x="1004" y="687"/>
                    <a:pt x="1004" y="687"/>
                  </a:cubicBezTo>
                  <a:cubicBezTo>
                    <a:pt x="1004" y="687"/>
                    <a:pt x="1004" y="687"/>
                    <a:pt x="1004" y="686"/>
                  </a:cubicBezTo>
                  <a:cubicBezTo>
                    <a:pt x="1004" y="686"/>
                    <a:pt x="1004" y="686"/>
                    <a:pt x="1004" y="686"/>
                  </a:cubicBezTo>
                  <a:cubicBezTo>
                    <a:pt x="1004" y="686"/>
                    <a:pt x="1004" y="685"/>
                    <a:pt x="1004" y="685"/>
                  </a:cubicBezTo>
                  <a:close/>
                  <a:moveTo>
                    <a:pt x="1471" y="579"/>
                  </a:moveTo>
                  <a:cubicBezTo>
                    <a:pt x="1469" y="578"/>
                    <a:pt x="1468" y="579"/>
                    <a:pt x="1467" y="580"/>
                  </a:cubicBezTo>
                  <a:cubicBezTo>
                    <a:pt x="1467" y="580"/>
                    <a:pt x="1467" y="580"/>
                    <a:pt x="1467" y="580"/>
                  </a:cubicBezTo>
                  <a:cubicBezTo>
                    <a:pt x="1466" y="581"/>
                    <a:pt x="1466" y="581"/>
                    <a:pt x="1466" y="581"/>
                  </a:cubicBezTo>
                  <a:cubicBezTo>
                    <a:pt x="1466" y="581"/>
                    <a:pt x="1466" y="581"/>
                    <a:pt x="1466" y="581"/>
                  </a:cubicBezTo>
                  <a:cubicBezTo>
                    <a:pt x="1466" y="581"/>
                    <a:pt x="1466" y="581"/>
                    <a:pt x="1466" y="581"/>
                  </a:cubicBezTo>
                  <a:cubicBezTo>
                    <a:pt x="1466" y="582"/>
                    <a:pt x="1466" y="582"/>
                    <a:pt x="1465" y="582"/>
                  </a:cubicBezTo>
                  <a:cubicBezTo>
                    <a:pt x="1465" y="582"/>
                    <a:pt x="1465" y="582"/>
                    <a:pt x="1465" y="583"/>
                  </a:cubicBezTo>
                  <a:cubicBezTo>
                    <a:pt x="1465" y="583"/>
                    <a:pt x="1465" y="583"/>
                    <a:pt x="1465" y="583"/>
                  </a:cubicBezTo>
                  <a:cubicBezTo>
                    <a:pt x="1465" y="583"/>
                    <a:pt x="1465" y="583"/>
                    <a:pt x="1465" y="584"/>
                  </a:cubicBezTo>
                  <a:cubicBezTo>
                    <a:pt x="1465" y="584"/>
                    <a:pt x="1464" y="584"/>
                    <a:pt x="1464" y="584"/>
                  </a:cubicBezTo>
                  <a:cubicBezTo>
                    <a:pt x="1464" y="584"/>
                    <a:pt x="1464" y="584"/>
                    <a:pt x="1464" y="584"/>
                  </a:cubicBezTo>
                  <a:cubicBezTo>
                    <a:pt x="1464" y="584"/>
                    <a:pt x="1465" y="585"/>
                    <a:pt x="1466" y="585"/>
                  </a:cubicBezTo>
                  <a:cubicBezTo>
                    <a:pt x="1466" y="585"/>
                    <a:pt x="1466" y="585"/>
                    <a:pt x="1466" y="585"/>
                  </a:cubicBezTo>
                  <a:cubicBezTo>
                    <a:pt x="1466" y="585"/>
                    <a:pt x="1466" y="585"/>
                    <a:pt x="1466" y="585"/>
                  </a:cubicBezTo>
                  <a:cubicBezTo>
                    <a:pt x="1466" y="585"/>
                    <a:pt x="1467" y="585"/>
                    <a:pt x="1467" y="586"/>
                  </a:cubicBezTo>
                  <a:cubicBezTo>
                    <a:pt x="1467" y="586"/>
                    <a:pt x="1467" y="586"/>
                    <a:pt x="1467" y="586"/>
                  </a:cubicBezTo>
                  <a:cubicBezTo>
                    <a:pt x="1468" y="586"/>
                    <a:pt x="1468" y="586"/>
                    <a:pt x="1468" y="586"/>
                  </a:cubicBezTo>
                  <a:cubicBezTo>
                    <a:pt x="1469" y="586"/>
                    <a:pt x="1469" y="586"/>
                    <a:pt x="1470" y="586"/>
                  </a:cubicBezTo>
                  <a:cubicBezTo>
                    <a:pt x="1470" y="586"/>
                    <a:pt x="1470" y="586"/>
                    <a:pt x="1470" y="586"/>
                  </a:cubicBezTo>
                  <a:cubicBezTo>
                    <a:pt x="1470" y="586"/>
                    <a:pt x="1471" y="585"/>
                    <a:pt x="1472" y="584"/>
                  </a:cubicBezTo>
                  <a:cubicBezTo>
                    <a:pt x="1472" y="584"/>
                    <a:pt x="1472" y="583"/>
                    <a:pt x="1472" y="583"/>
                  </a:cubicBezTo>
                  <a:cubicBezTo>
                    <a:pt x="1472" y="583"/>
                    <a:pt x="1472" y="583"/>
                    <a:pt x="1472" y="583"/>
                  </a:cubicBezTo>
                  <a:cubicBezTo>
                    <a:pt x="1472" y="583"/>
                    <a:pt x="1472" y="582"/>
                    <a:pt x="1472" y="582"/>
                  </a:cubicBezTo>
                  <a:cubicBezTo>
                    <a:pt x="1473" y="581"/>
                    <a:pt x="1472" y="579"/>
                    <a:pt x="1471" y="579"/>
                  </a:cubicBezTo>
                  <a:close/>
                  <a:moveTo>
                    <a:pt x="1438" y="528"/>
                  </a:moveTo>
                  <a:cubicBezTo>
                    <a:pt x="1438" y="528"/>
                    <a:pt x="1438" y="529"/>
                    <a:pt x="1438" y="529"/>
                  </a:cubicBezTo>
                  <a:cubicBezTo>
                    <a:pt x="1438" y="529"/>
                    <a:pt x="1438" y="529"/>
                    <a:pt x="1438" y="529"/>
                  </a:cubicBezTo>
                  <a:cubicBezTo>
                    <a:pt x="1438" y="529"/>
                    <a:pt x="1438" y="529"/>
                    <a:pt x="1438" y="529"/>
                  </a:cubicBezTo>
                  <a:cubicBezTo>
                    <a:pt x="1438" y="529"/>
                    <a:pt x="1438" y="529"/>
                    <a:pt x="1439" y="529"/>
                  </a:cubicBezTo>
                  <a:cubicBezTo>
                    <a:pt x="1439" y="529"/>
                    <a:pt x="1439" y="529"/>
                    <a:pt x="1439" y="530"/>
                  </a:cubicBezTo>
                  <a:cubicBezTo>
                    <a:pt x="1439" y="530"/>
                    <a:pt x="1439" y="530"/>
                    <a:pt x="1439" y="530"/>
                  </a:cubicBezTo>
                  <a:cubicBezTo>
                    <a:pt x="1440" y="530"/>
                    <a:pt x="1440" y="530"/>
                    <a:pt x="1440" y="530"/>
                  </a:cubicBezTo>
                  <a:cubicBezTo>
                    <a:pt x="1440" y="530"/>
                    <a:pt x="1440" y="530"/>
                    <a:pt x="1440" y="530"/>
                  </a:cubicBezTo>
                  <a:cubicBezTo>
                    <a:pt x="1441" y="530"/>
                    <a:pt x="1441" y="530"/>
                    <a:pt x="1442" y="530"/>
                  </a:cubicBezTo>
                  <a:cubicBezTo>
                    <a:pt x="1442" y="530"/>
                    <a:pt x="1442" y="530"/>
                    <a:pt x="1442" y="530"/>
                  </a:cubicBezTo>
                  <a:cubicBezTo>
                    <a:pt x="1442" y="529"/>
                    <a:pt x="1442" y="529"/>
                    <a:pt x="1443" y="529"/>
                  </a:cubicBezTo>
                  <a:cubicBezTo>
                    <a:pt x="1443" y="529"/>
                    <a:pt x="1443" y="529"/>
                    <a:pt x="1444" y="528"/>
                  </a:cubicBezTo>
                  <a:cubicBezTo>
                    <a:pt x="1478" y="494"/>
                    <a:pt x="1478" y="494"/>
                    <a:pt x="1478" y="494"/>
                  </a:cubicBezTo>
                  <a:cubicBezTo>
                    <a:pt x="1478" y="494"/>
                    <a:pt x="1478" y="493"/>
                    <a:pt x="1478" y="493"/>
                  </a:cubicBezTo>
                  <a:cubicBezTo>
                    <a:pt x="1479" y="493"/>
                    <a:pt x="1479" y="493"/>
                    <a:pt x="1479" y="493"/>
                  </a:cubicBezTo>
                  <a:cubicBezTo>
                    <a:pt x="1490" y="481"/>
                    <a:pt x="1490" y="481"/>
                    <a:pt x="1490" y="481"/>
                  </a:cubicBezTo>
                  <a:cubicBezTo>
                    <a:pt x="1491" y="480"/>
                    <a:pt x="1491" y="478"/>
                    <a:pt x="1490" y="477"/>
                  </a:cubicBezTo>
                  <a:cubicBezTo>
                    <a:pt x="1489" y="476"/>
                    <a:pt x="1487" y="476"/>
                    <a:pt x="1486" y="477"/>
                  </a:cubicBezTo>
                  <a:cubicBezTo>
                    <a:pt x="1475" y="488"/>
                    <a:pt x="1475" y="488"/>
                    <a:pt x="1475" y="488"/>
                  </a:cubicBezTo>
                  <a:cubicBezTo>
                    <a:pt x="1474" y="488"/>
                    <a:pt x="1474" y="489"/>
                    <a:pt x="1474" y="489"/>
                  </a:cubicBezTo>
                  <a:cubicBezTo>
                    <a:pt x="1474" y="489"/>
                    <a:pt x="1474" y="489"/>
                    <a:pt x="1473" y="490"/>
                  </a:cubicBezTo>
                  <a:cubicBezTo>
                    <a:pt x="1439" y="524"/>
                    <a:pt x="1439" y="524"/>
                    <a:pt x="1439" y="524"/>
                  </a:cubicBezTo>
                  <a:cubicBezTo>
                    <a:pt x="1439" y="524"/>
                    <a:pt x="1439" y="524"/>
                    <a:pt x="1439" y="524"/>
                  </a:cubicBezTo>
                  <a:cubicBezTo>
                    <a:pt x="1439" y="524"/>
                    <a:pt x="1439" y="524"/>
                    <a:pt x="1439" y="524"/>
                  </a:cubicBezTo>
                  <a:cubicBezTo>
                    <a:pt x="1439" y="524"/>
                    <a:pt x="1439" y="524"/>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6"/>
                    <a:pt x="1438" y="526"/>
                    <a:pt x="1438" y="526"/>
                  </a:cubicBezTo>
                  <a:cubicBezTo>
                    <a:pt x="1437" y="526"/>
                    <a:pt x="1437" y="526"/>
                    <a:pt x="1437" y="526"/>
                  </a:cubicBezTo>
                  <a:cubicBezTo>
                    <a:pt x="1437" y="527"/>
                    <a:pt x="1437" y="527"/>
                    <a:pt x="1437" y="527"/>
                  </a:cubicBezTo>
                  <a:cubicBezTo>
                    <a:pt x="1437" y="527"/>
                    <a:pt x="1437" y="527"/>
                    <a:pt x="1438" y="528"/>
                  </a:cubicBezTo>
                  <a:cubicBezTo>
                    <a:pt x="1438" y="528"/>
                    <a:pt x="1438" y="528"/>
                    <a:pt x="1438" y="528"/>
                  </a:cubicBezTo>
                  <a:close/>
                </a:path>
              </a:pathLst>
            </a:custGeom>
            <a:solidFill>
              <a:srgbClr val="688BAD"/>
            </a:solidFill>
            <a:ln>
              <a:noFill/>
            </a:ln>
          </p:spPr>
          <p:txBody>
            <a:bodyPr spcFirstLastPara="1" wrap="square" lIns="84050" tIns="42025" rIns="84050" bIns="42025" anchor="t" anchorCtr="0">
              <a:noAutofit/>
            </a:bodyPr>
            <a:lstStyle/>
            <a:p>
              <a:pPr marL="0" marR="0" lvl="0" indent="0" algn="l" rtl="0">
                <a:lnSpc>
                  <a:spcPct val="100000"/>
                </a:lnSpc>
                <a:spcBef>
                  <a:spcPts val="0"/>
                </a:spcBef>
                <a:spcAft>
                  <a:spcPts val="0"/>
                </a:spcAft>
                <a:buClr>
                  <a:schemeClr val="dk1"/>
                </a:buClr>
                <a:buSzPts val="1700"/>
                <a:buFont typeface="Calibri"/>
                <a:buNone/>
              </a:pPr>
              <a:endParaRPr sz="1700" b="0" i="0" u="none" strike="noStrike" cap="none">
                <a:solidFill>
                  <a:srgbClr val="000000"/>
                </a:solidFill>
                <a:latin typeface="Calibri"/>
                <a:ea typeface="Calibri"/>
                <a:cs typeface="Calibri"/>
                <a:sym typeface="Calibri"/>
              </a:endParaRPr>
            </a:p>
          </p:txBody>
        </p:sp>
        <p:sp>
          <p:nvSpPr>
            <p:cNvPr id="1562" name="Google Shape;1562;p141"/>
            <p:cNvSpPr/>
            <p:nvPr/>
          </p:nvSpPr>
          <p:spPr>
            <a:xfrm>
              <a:off x="4147803" y="4561931"/>
              <a:ext cx="138900" cy="138900"/>
            </a:xfrm>
            <a:prstGeom prst="ellipse">
              <a:avLst/>
            </a:prstGeom>
            <a:solidFill>
              <a:srgbClr val="FFFFF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700"/>
                <a:buFont typeface="Calibri"/>
                <a:buNone/>
              </a:pPr>
              <a:endParaRPr sz="1700" b="0" i="0" u="none" strike="noStrike" cap="none">
                <a:solidFill>
                  <a:srgbClr val="000000"/>
                </a:solidFill>
                <a:latin typeface="Calibri"/>
                <a:ea typeface="Calibri"/>
                <a:cs typeface="Calibri"/>
                <a:sym typeface="Calibri"/>
              </a:endParaRPr>
            </a:p>
          </p:txBody>
        </p:sp>
        <p:sp>
          <p:nvSpPr>
            <p:cNvPr id="1563" name="Google Shape;1563;p141"/>
            <p:cNvSpPr/>
            <p:nvPr/>
          </p:nvSpPr>
          <p:spPr>
            <a:xfrm>
              <a:off x="4230013" y="2819401"/>
              <a:ext cx="138900" cy="138900"/>
            </a:xfrm>
            <a:prstGeom prst="ellipse">
              <a:avLst/>
            </a:prstGeom>
            <a:solidFill>
              <a:srgbClr val="FFFFF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700"/>
                <a:buFont typeface="Calibri"/>
                <a:buNone/>
              </a:pPr>
              <a:endParaRPr sz="1700" b="0" i="0" u="none" strike="noStrike" cap="none">
                <a:solidFill>
                  <a:srgbClr val="000000"/>
                </a:solidFill>
                <a:latin typeface="Calibri"/>
                <a:ea typeface="Calibri"/>
                <a:cs typeface="Calibri"/>
                <a:sym typeface="Calibri"/>
              </a:endParaRPr>
            </a:p>
          </p:txBody>
        </p:sp>
        <p:sp>
          <p:nvSpPr>
            <p:cNvPr id="1564" name="Google Shape;1564;p141"/>
            <p:cNvSpPr/>
            <p:nvPr/>
          </p:nvSpPr>
          <p:spPr>
            <a:xfrm>
              <a:off x="5406549" y="3342731"/>
              <a:ext cx="138900" cy="138900"/>
            </a:xfrm>
            <a:prstGeom prst="ellipse">
              <a:avLst/>
            </a:prstGeom>
            <a:solidFill>
              <a:srgbClr val="FFFFF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700"/>
                <a:buFont typeface="Calibri"/>
                <a:buNone/>
              </a:pPr>
              <a:endParaRPr sz="1700" b="0" i="0" u="none" strike="noStrike" cap="none">
                <a:solidFill>
                  <a:srgbClr val="000000"/>
                </a:solidFill>
                <a:latin typeface="Calibri"/>
                <a:ea typeface="Calibri"/>
                <a:cs typeface="Calibri"/>
                <a:sym typeface="Calibri"/>
              </a:endParaRPr>
            </a:p>
          </p:txBody>
        </p:sp>
        <p:sp>
          <p:nvSpPr>
            <p:cNvPr id="1565" name="Google Shape;1565;p141"/>
            <p:cNvSpPr/>
            <p:nvPr/>
          </p:nvSpPr>
          <p:spPr>
            <a:xfrm>
              <a:off x="4187686" y="2515065"/>
              <a:ext cx="225396" cy="360252"/>
            </a:xfrm>
            <a:custGeom>
              <a:avLst/>
              <a:gdLst/>
              <a:ahLst/>
              <a:cxnLst/>
              <a:rect l="l" t="t" r="r" b="b"/>
              <a:pathLst>
                <a:path w="200" h="320" extrusionOk="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rgbClr val="2980B9"/>
            </a:solidFill>
            <a:ln>
              <a:noFill/>
            </a:ln>
          </p:spPr>
          <p:txBody>
            <a:bodyPr spcFirstLastPara="1" wrap="square" lIns="84050" tIns="42025" rIns="84050" bIns="42025" anchor="t" anchorCtr="0">
              <a:noAutofit/>
            </a:bodyPr>
            <a:lstStyle/>
            <a:p>
              <a:pPr marL="0" marR="0" lvl="0" indent="0" algn="l" rtl="0">
                <a:lnSpc>
                  <a:spcPct val="100000"/>
                </a:lnSpc>
                <a:spcBef>
                  <a:spcPts val="0"/>
                </a:spcBef>
                <a:spcAft>
                  <a:spcPts val="0"/>
                </a:spcAft>
                <a:buClr>
                  <a:schemeClr val="dk1"/>
                </a:buClr>
                <a:buSzPts val="1700"/>
                <a:buFont typeface="Calibri"/>
                <a:buNone/>
              </a:pPr>
              <a:endParaRPr sz="1700" b="0" i="0" u="none" strike="noStrike" cap="none">
                <a:solidFill>
                  <a:srgbClr val="000000"/>
                </a:solidFill>
                <a:latin typeface="Calibri"/>
                <a:ea typeface="Calibri"/>
                <a:cs typeface="Calibri"/>
                <a:sym typeface="Calibri"/>
              </a:endParaRPr>
            </a:p>
          </p:txBody>
        </p:sp>
        <p:sp>
          <p:nvSpPr>
            <p:cNvPr id="1566" name="Google Shape;1566;p141"/>
            <p:cNvSpPr/>
            <p:nvPr/>
          </p:nvSpPr>
          <p:spPr>
            <a:xfrm>
              <a:off x="5363243" y="3051873"/>
              <a:ext cx="225396" cy="360252"/>
            </a:xfrm>
            <a:custGeom>
              <a:avLst/>
              <a:gdLst/>
              <a:ahLst/>
              <a:cxnLst/>
              <a:rect l="l" t="t" r="r" b="b"/>
              <a:pathLst>
                <a:path w="200" h="320" extrusionOk="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rgbClr val="F39C12"/>
            </a:solidFill>
            <a:ln>
              <a:noFill/>
            </a:ln>
          </p:spPr>
          <p:txBody>
            <a:bodyPr spcFirstLastPara="1" wrap="square" lIns="84050" tIns="42025" rIns="84050" bIns="42025" anchor="t" anchorCtr="0">
              <a:noAutofit/>
            </a:bodyPr>
            <a:lstStyle/>
            <a:p>
              <a:pPr marL="0" marR="0" lvl="0" indent="0" algn="l" rtl="0">
                <a:lnSpc>
                  <a:spcPct val="100000"/>
                </a:lnSpc>
                <a:spcBef>
                  <a:spcPts val="0"/>
                </a:spcBef>
                <a:spcAft>
                  <a:spcPts val="0"/>
                </a:spcAft>
                <a:buClr>
                  <a:schemeClr val="dk1"/>
                </a:buClr>
                <a:buSzPts val="1700"/>
                <a:buFont typeface="Calibri"/>
                <a:buNone/>
              </a:pPr>
              <a:endParaRPr sz="1700" b="0" i="0" u="none" strike="noStrike" cap="none">
                <a:solidFill>
                  <a:srgbClr val="000000"/>
                </a:solidFill>
                <a:latin typeface="Calibri"/>
                <a:ea typeface="Calibri"/>
                <a:cs typeface="Calibri"/>
                <a:sym typeface="Calibri"/>
              </a:endParaRPr>
            </a:p>
          </p:txBody>
        </p:sp>
        <p:sp>
          <p:nvSpPr>
            <p:cNvPr id="1567" name="Google Shape;1567;p141"/>
            <p:cNvSpPr/>
            <p:nvPr/>
          </p:nvSpPr>
          <p:spPr>
            <a:xfrm>
              <a:off x="4104498" y="4271073"/>
              <a:ext cx="225396" cy="360252"/>
            </a:xfrm>
            <a:custGeom>
              <a:avLst/>
              <a:gdLst/>
              <a:ahLst/>
              <a:cxnLst/>
              <a:rect l="l" t="t" r="r" b="b"/>
              <a:pathLst>
                <a:path w="200" h="320" extrusionOk="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rgbClr val="9BBB59"/>
            </a:solidFill>
            <a:ln>
              <a:noFill/>
            </a:ln>
          </p:spPr>
          <p:txBody>
            <a:bodyPr spcFirstLastPara="1" wrap="square" lIns="84050" tIns="42025" rIns="84050" bIns="42025" anchor="t" anchorCtr="0">
              <a:noAutofit/>
            </a:bodyPr>
            <a:lstStyle/>
            <a:p>
              <a:pPr marL="0" marR="0" lvl="0" indent="0" algn="l" rtl="0">
                <a:lnSpc>
                  <a:spcPct val="100000"/>
                </a:lnSpc>
                <a:spcBef>
                  <a:spcPts val="0"/>
                </a:spcBef>
                <a:spcAft>
                  <a:spcPts val="0"/>
                </a:spcAft>
                <a:buClr>
                  <a:schemeClr val="dk1"/>
                </a:buClr>
                <a:buSzPts val="1700"/>
                <a:buFont typeface="Calibri"/>
                <a:buNone/>
              </a:pPr>
              <a:endParaRPr sz="1700" b="0" i="0" u="none" strike="noStrike" cap="none">
                <a:solidFill>
                  <a:srgbClr val="000000"/>
                </a:solidFill>
                <a:latin typeface="Calibri"/>
                <a:ea typeface="Calibri"/>
                <a:cs typeface="Calibri"/>
                <a:sym typeface="Calibri"/>
              </a:endParaRPr>
            </a:p>
          </p:txBody>
        </p:sp>
        <p:cxnSp>
          <p:nvCxnSpPr>
            <p:cNvPr id="1568" name="Google Shape;1568;p141"/>
            <p:cNvCxnSpPr>
              <a:stCxn id="1569" idx="6"/>
              <a:endCxn id="1563" idx="2"/>
            </p:cNvCxnSpPr>
            <p:nvPr/>
          </p:nvCxnSpPr>
          <p:spPr>
            <a:xfrm rot="10800000" flipH="1">
              <a:off x="1513516" y="2888757"/>
              <a:ext cx="2716500" cy="149100"/>
            </a:xfrm>
            <a:prstGeom prst="straightConnector1">
              <a:avLst/>
            </a:prstGeom>
            <a:noFill/>
            <a:ln w="9525" cap="flat" cmpd="sng">
              <a:solidFill>
                <a:srgbClr val="FFFFFF"/>
              </a:solidFill>
              <a:prstDash val="solid"/>
              <a:round/>
              <a:headEnd type="none" w="sm" len="sm"/>
              <a:tailEnd type="none" w="sm" len="sm"/>
            </a:ln>
          </p:spPr>
        </p:cxnSp>
        <p:cxnSp>
          <p:nvCxnSpPr>
            <p:cNvPr id="1570" name="Google Shape;1570;p141"/>
            <p:cNvCxnSpPr>
              <a:stCxn id="1564" idx="4"/>
              <a:endCxn id="1562" idx="6"/>
            </p:cNvCxnSpPr>
            <p:nvPr/>
          </p:nvCxnSpPr>
          <p:spPr>
            <a:xfrm flipH="1">
              <a:off x="4286499" y="3481631"/>
              <a:ext cx="1189500" cy="1149900"/>
            </a:xfrm>
            <a:prstGeom prst="straightConnector1">
              <a:avLst/>
            </a:prstGeom>
            <a:noFill/>
            <a:ln w="9525" cap="flat" cmpd="sng">
              <a:solidFill>
                <a:srgbClr val="FFFFFF"/>
              </a:solidFill>
              <a:prstDash val="solid"/>
              <a:round/>
              <a:headEnd type="none" w="sm" len="sm"/>
              <a:tailEnd type="none" w="sm" len="sm"/>
            </a:ln>
          </p:spPr>
        </p:cxnSp>
        <p:cxnSp>
          <p:nvCxnSpPr>
            <p:cNvPr id="1571" name="Google Shape;1571;p141"/>
            <p:cNvCxnSpPr>
              <a:stCxn id="1562" idx="2"/>
              <a:endCxn id="1569" idx="6"/>
            </p:cNvCxnSpPr>
            <p:nvPr/>
          </p:nvCxnSpPr>
          <p:spPr>
            <a:xfrm rot="10800000">
              <a:off x="1513503" y="3037781"/>
              <a:ext cx="2634300" cy="1593600"/>
            </a:xfrm>
            <a:prstGeom prst="straightConnector1">
              <a:avLst/>
            </a:prstGeom>
            <a:noFill/>
            <a:ln w="9525" cap="flat" cmpd="sng">
              <a:solidFill>
                <a:srgbClr val="FFFFFF"/>
              </a:solidFill>
              <a:prstDash val="solid"/>
              <a:round/>
              <a:headEnd type="none" w="sm" len="sm"/>
              <a:tailEnd type="none" w="sm" len="sm"/>
            </a:ln>
          </p:spPr>
        </p:cxnSp>
        <p:cxnSp>
          <p:nvCxnSpPr>
            <p:cNvPr id="1572" name="Google Shape;1572;p141"/>
            <p:cNvCxnSpPr>
              <a:stCxn id="1569" idx="6"/>
              <a:endCxn id="1564" idx="2"/>
            </p:cNvCxnSpPr>
            <p:nvPr/>
          </p:nvCxnSpPr>
          <p:spPr>
            <a:xfrm>
              <a:off x="1513516" y="3037857"/>
              <a:ext cx="3892800" cy="374100"/>
            </a:xfrm>
            <a:prstGeom prst="straightConnector1">
              <a:avLst/>
            </a:prstGeom>
            <a:noFill/>
            <a:ln w="9525" cap="flat" cmpd="sng">
              <a:solidFill>
                <a:srgbClr val="FFFFFF"/>
              </a:solidFill>
              <a:prstDash val="solid"/>
              <a:round/>
              <a:headEnd type="none" w="sm" len="sm"/>
              <a:tailEnd type="none" w="sm" len="sm"/>
            </a:ln>
          </p:spPr>
        </p:cxnSp>
        <p:grpSp>
          <p:nvGrpSpPr>
            <p:cNvPr id="1573" name="Google Shape;1573;p141"/>
            <p:cNvGrpSpPr/>
            <p:nvPr/>
          </p:nvGrpSpPr>
          <p:grpSpPr>
            <a:xfrm>
              <a:off x="1308885" y="2902625"/>
              <a:ext cx="270393" cy="270393"/>
              <a:chOff x="981689" y="2177026"/>
              <a:chExt cx="202800" cy="202800"/>
            </a:xfrm>
          </p:grpSpPr>
          <p:sp>
            <p:nvSpPr>
              <p:cNvPr id="1574" name="Google Shape;1574;p141"/>
              <p:cNvSpPr/>
              <p:nvPr/>
            </p:nvSpPr>
            <p:spPr>
              <a:xfrm>
                <a:off x="981689" y="2177026"/>
                <a:ext cx="202800" cy="202800"/>
              </a:xfrm>
              <a:prstGeom prst="ellipse">
                <a:avLst/>
              </a:prstGeom>
              <a:solidFill>
                <a:srgbClr val="2C3E50"/>
              </a:solidFill>
              <a:ln w="9525"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700"/>
                  <a:buFont typeface="Calibri"/>
                  <a:buNone/>
                </a:pPr>
                <a:endParaRPr sz="1700" b="0" i="0" u="none" strike="noStrike" cap="none">
                  <a:solidFill>
                    <a:srgbClr val="000000"/>
                  </a:solidFill>
                  <a:latin typeface="Calibri"/>
                  <a:ea typeface="Calibri"/>
                  <a:cs typeface="Calibri"/>
                  <a:sym typeface="Calibri"/>
                </a:endParaRPr>
              </a:p>
            </p:txBody>
          </p:sp>
          <p:sp>
            <p:nvSpPr>
              <p:cNvPr id="1569" name="Google Shape;1569;p141"/>
              <p:cNvSpPr/>
              <p:nvPr/>
            </p:nvSpPr>
            <p:spPr>
              <a:xfrm>
                <a:off x="1031066" y="2226403"/>
                <a:ext cx="104100" cy="104100"/>
              </a:xfrm>
              <a:prstGeom prst="ellipse">
                <a:avLst/>
              </a:prstGeom>
              <a:solidFill>
                <a:srgbClr val="FFFFF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700"/>
                  <a:buFont typeface="Calibri"/>
                  <a:buNone/>
                </a:pPr>
                <a:endParaRPr sz="1700" b="0" i="0" u="none" strike="noStrike" cap="none">
                  <a:solidFill>
                    <a:srgbClr val="000000"/>
                  </a:solidFill>
                  <a:latin typeface="Calibri"/>
                  <a:ea typeface="Calibri"/>
                  <a:cs typeface="Calibri"/>
                  <a:sym typeface="Calibri"/>
                </a:endParaRPr>
              </a:p>
            </p:txBody>
          </p:sp>
        </p:grpSp>
        <p:sp>
          <p:nvSpPr>
            <p:cNvPr id="1575" name="Google Shape;1575;p141"/>
            <p:cNvSpPr/>
            <p:nvPr/>
          </p:nvSpPr>
          <p:spPr>
            <a:xfrm>
              <a:off x="1334625" y="2677678"/>
              <a:ext cx="225396" cy="360252"/>
            </a:xfrm>
            <a:custGeom>
              <a:avLst/>
              <a:gdLst/>
              <a:ahLst/>
              <a:cxnLst/>
              <a:rect l="l" t="t" r="r" b="b"/>
              <a:pathLst>
                <a:path w="200" h="320" extrusionOk="0">
                  <a:moveTo>
                    <a:pt x="100" y="158"/>
                  </a:moveTo>
                  <a:cubicBezTo>
                    <a:pt x="69" y="158"/>
                    <a:pt x="43" y="133"/>
                    <a:pt x="43" y="101"/>
                  </a:cubicBezTo>
                  <a:cubicBezTo>
                    <a:pt x="43" y="70"/>
                    <a:pt x="69" y="44"/>
                    <a:pt x="100" y="44"/>
                  </a:cubicBezTo>
                  <a:cubicBezTo>
                    <a:pt x="132" y="44"/>
                    <a:pt x="158" y="70"/>
                    <a:pt x="158" y="101"/>
                  </a:cubicBezTo>
                  <a:cubicBezTo>
                    <a:pt x="158" y="133"/>
                    <a:pt x="132" y="158"/>
                    <a:pt x="100" y="158"/>
                  </a:cubicBezTo>
                  <a:close/>
                  <a:moveTo>
                    <a:pt x="100" y="0"/>
                  </a:moveTo>
                  <a:cubicBezTo>
                    <a:pt x="45" y="0"/>
                    <a:pt x="0" y="45"/>
                    <a:pt x="0" y="100"/>
                  </a:cubicBezTo>
                  <a:cubicBezTo>
                    <a:pt x="0" y="195"/>
                    <a:pt x="100" y="320"/>
                    <a:pt x="100" y="320"/>
                  </a:cubicBezTo>
                  <a:cubicBezTo>
                    <a:pt x="100" y="320"/>
                    <a:pt x="200" y="195"/>
                    <a:pt x="200" y="100"/>
                  </a:cubicBezTo>
                  <a:cubicBezTo>
                    <a:pt x="200" y="45"/>
                    <a:pt x="156" y="0"/>
                    <a:pt x="100" y="0"/>
                  </a:cubicBezTo>
                  <a:close/>
                </a:path>
              </a:pathLst>
            </a:custGeom>
            <a:solidFill>
              <a:srgbClr val="16A085"/>
            </a:solidFill>
            <a:ln>
              <a:noFill/>
            </a:ln>
          </p:spPr>
          <p:txBody>
            <a:bodyPr spcFirstLastPara="1" wrap="square" lIns="84050" tIns="42025" rIns="84050" bIns="42025" anchor="t" anchorCtr="0">
              <a:noAutofit/>
            </a:bodyPr>
            <a:lstStyle/>
            <a:p>
              <a:pPr marL="0" marR="0" lvl="0" indent="0" algn="l" rtl="0">
                <a:lnSpc>
                  <a:spcPct val="100000"/>
                </a:lnSpc>
                <a:spcBef>
                  <a:spcPts val="0"/>
                </a:spcBef>
                <a:spcAft>
                  <a:spcPts val="0"/>
                </a:spcAft>
                <a:buClr>
                  <a:schemeClr val="dk1"/>
                </a:buClr>
                <a:buSzPts val="1700"/>
                <a:buFont typeface="Calibri"/>
                <a:buNone/>
              </a:pPr>
              <a:endParaRPr sz="1700" b="0" i="0" u="none" strike="noStrike" cap="none">
                <a:solidFill>
                  <a:srgbClr val="000000"/>
                </a:solidFill>
                <a:latin typeface="Calibri"/>
                <a:ea typeface="Calibri"/>
                <a:cs typeface="Calibri"/>
                <a:sym typeface="Calibri"/>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79"/>
        <p:cNvGrpSpPr/>
        <p:nvPr/>
      </p:nvGrpSpPr>
      <p:grpSpPr>
        <a:xfrm>
          <a:off x="0" y="0"/>
          <a:ext cx="0" cy="0"/>
          <a:chOff x="0" y="0"/>
          <a:chExt cx="0" cy="0"/>
        </a:xfrm>
      </p:grpSpPr>
      <p:sp>
        <p:nvSpPr>
          <p:cNvPr id="1580" name="Google Shape;1580;p142"/>
          <p:cNvSpPr/>
          <p:nvPr/>
        </p:nvSpPr>
        <p:spPr>
          <a:xfrm>
            <a:off x="2890625" y="464100"/>
            <a:ext cx="5673600" cy="4562400"/>
          </a:xfrm>
          <a:prstGeom prst="rect">
            <a:avLst/>
          </a:prstGeom>
          <a:solidFill>
            <a:srgbClr val="FFFFFF"/>
          </a:solidFill>
          <a:ln>
            <a:noFill/>
          </a:ln>
        </p:spPr>
        <p:txBody>
          <a:bodyPr spcFirstLastPara="1" wrap="square" lIns="91425" tIns="91425" rIns="91425" bIns="91425" anchor="ctr" anchorCtr="0">
            <a:noAutofit/>
          </a:bodyPr>
          <a:lstStyle/>
          <a:p>
            <a:pPr marL="457200" lvl="0" indent="0" algn="l" rtl="0">
              <a:spcBef>
                <a:spcPts val="0"/>
              </a:spcBef>
              <a:spcAft>
                <a:spcPts val="0"/>
              </a:spcAft>
              <a:buClr>
                <a:schemeClr val="dk1"/>
              </a:buClr>
              <a:buSzPts val="1100"/>
              <a:buFont typeface="Arial"/>
              <a:buNone/>
            </a:pPr>
            <a:endParaRPr>
              <a:solidFill>
                <a:srgbClr val="3F3F3F"/>
              </a:solidFill>
              <a:latin typeface="Lato"/>
              <a:ea typeface="Lato"/>
              <a:cs typeface="Lato"/>
              <a:sym typeface="Lato"/>
            </a:endParaRPr>
          </a:p>
          <a:p>
            <a:pPr marL="457200" lvl="0" indent="0" algn="l" rtl="0">
              <a:lnSpc>
                <a:spcPct val="80000"/>
              </a:lnSpc>
              <a:spcBef>
                <a:spcPts val="1200"/>
              </a:spcBef>
              <a:spcAft>
                <a:spcPts val="0"/>
              </a:spcAft>
              <a:buNone/>
            </a:pPr>
            <a:endParaRPr/>
          </a:p>
        </p:txBody>
      </p:sp>
      <p:sp>
        <p:nvSpPr>
          <p:cNvPr id="1581" name="Google Shape;1581;p142"/>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C11521"/>
              </a:buClr>
              <a:buSzPts val="1100"/>
              <a:buFont typeface="Lato"/>
              <a:buNone/>
            </a:pPr>
            <a:r>
              <a:rPr lang="en">
                <a:solidFill>
                  <a:srgbClr val="BB2938"/>
                </a:solidFill>
              </a:rPr>
              <a:t>Data Modeling  - Consistency Level</a:t>
            </a:r>
            <a:endParaRPr b="1">
              <a:solidFill>
                <a:srgbClr val="BB2938"/>
              </a:solidFill>
            </a:endParaRPr>
          </a:p>
        </p:txBody>
      </p:sp>
      <p:pic>
        <p:nvPicPr>
          <p:cNvPr id="1582" name="Google Shape;1582;p142"/>
          <p:cNvPicPr preferRelativeResize="0"/>
          <p:nvPr/>
        </p:nvPicPr>
        <p:blipFill>
          <a:blip r:embed="rId3">
            <a:alphaModFix/>
          </a:blip>
          <a:stretch>
            <a:fillRect/>
          </a:stretch>
        </p:blipFill>
        <p:spPr>
          <a:xfrm>
            <a:off x="528125" y="1730488"/>
            <a:ext cx="1905000" cy="1905000"/>
          </a:xfrm>
          <a:prstGeom prst="rect">
            <a:avLst/>
          </a:prstGeom>
          <a:noFill/>
          <a:ln>
            <a:noFill/>
          </a:ln>
        </p:spPr>
      </p:pic>
      <p:pic>
        <p:nvPicPr>
          <p:cNvPr id="1583" name="Google Shape;1583;p142" descr="Azure Cosmos DB offers multiple, well defined (relaxed) consistency models to choose from"/>
          <p:cNvPicPr preferRelativeResize="0"/>
          <p:nvPr/>
        </p:nvPicPr>
        <p:blipFill rotWithShape="1">
          <a:blip r:embed="rId4">
            <a:alphaModFix/>
          </a:blip>
          <a:srcRect/>
          <a:stretch/>
        </p:blipFill>
        <p:spPr>
          <a:xfrm>
            <a:off x="3142525" y="1931613"/>
            <a:ext cx="5169800" cy="16273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sp>
        <p:nvSpPr>
          <p:cNvPr id="1588" name="Google Shape;1588;p143"/>
          <p:cNvSpPr/>
          <p:nvPr/>
        </p:nvSpPr>
        <p:spPr>
          <a:xfrm>
            <a:off x="2890625" y="464100"/>
            <a:ext cx="5673600" cy="4562400"/>
          </a:xfrm>
          <a:prstGeom prst="rect">
            <a:avLst/>
          </a:prstGeom>
          <a:solidFill>
            <a:srgbClr val="FFFFFF"/>
          </a:solidFill>
          <a:ln>
            <a:noFill/>
          </a:ln>
        </p:spPr>
        <p:txBody>
          <a:bodyPr spcFirstLastPara="1" wrap="square" lIns="91425" tIns="91425" rIns="91425" bIns="91425" anchor="ctr" anchorCtr="0">
            <a:noAutofit/>
          </a:bodyPr>
          <a:lstStyle/>
          <a:p>
            <a:pPr marL="457200" lvl="0" indent="0" algn="l" rtl="0">
              <a:spcBef>
                <a:spcPts val="0"/>
              </a:spcBef>
              <a:spcAft>
                <a:spcPts val="0"/>
              </a:spcAft>
              <a:buClr>
                <a:schemeClr val="dk1"/>
              </a:buClr>
              <a:buSzPts val="1100"/>
              <a:buFont typeface="Arial"/>
              <a:buNone/>
            </a:pPr>
            <a:endParaRPr>
              <a:solidFill>
                <a:srgbClr val="3F3F3F"/>
              </a:solidFill>
              <a:latin typeface="Lato"/>
              <a:ea typeface="Lato"/>
              <a:cs typeface="Lato"/>
              <a:sym typeface="Lato"/>
            </a:endParaRPr>
          </a:p>
          <a:p>
            <a:pPr marL="457200" lvl="0" indent="0" algn="l" rtl="0">
              <a:lnSpc>
                <a:spcPct val="80000"/>
              </a:lnSpc>
              <a:spcBef>
                <a:spcPts val="1200"/>
              </a:spcBef>
              <a:spcAft>
                <a:spcPts val="0"/>
              </a:spcAft>
              <a:buNone/>
            </a:pPr>
            <a:endParaRPr/>
          </a:p>
        </p:txBody>
      </p:sp>
      <p:sp>
        <p:nvSpPr>
          <p:cNvPr id="1589" name="Google Shape;1589;p143"/>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C11521"/>
              </a:buClr>
              <a:buSzPts val="1100"/>
              <a:buFont typeface="Lato"/>
              <a:buNone/>
            </a:pPr>
            <a:r>
              <a:rPr lang="en">
                <a:solidFill>
                  <a:srgbClr val="BB2938"/>
                </a:solidFill>
              </a:rPr>
              <a:t>Data Modeling  - Consistency Level</a:t>
            </a:r>
            <a:endParaRPr b="1">
              <a:solidFill>
                <a:srgbClr val="BB2938"/>
              </a:solidFill>
            </a:endParaRPr>
          </a:p>
        </p:txBody>
      </p:sp>
      <p:pic>
        <p:nvPicPr>
          <p:cNvPr id="1590" name="Google Shape;1590;p143"/>
          <p:cNvPicPr preferRelativeResize="0"/>
          <p:nvPr/>
        </p:nvPicPr>
        <p:blipFill>
          <a:blip r:embed="rId3">
            <a:alphaModFix/>
          </a:blip>
          <a:stretch>
            <a:fillRect/>
          </a:stretch>
        </p:blipFill>
        <p:spPr>
          <a:xfrm>
            <a:off x="478025" y="2490313"/>
            <a:ext cx="1905000" cy="1905000"/>
          </a:xfrm>
          <a:prstGeom prst="rect">
            <a:avLst/>
          </a:prstGeom>
          <a:noFill/>
          <a:ln>
            <a:noFill/>
          </a:ln>
        </p:spPr>
      </p:pic>
      <p:graphicFrame>
        <p:nvGraphicFramePr>
          <p:cNvPr id="1591" name="Google Shape;1591;p143"/>
          <p:cNvGraphicFramePr/>
          <p:nvPr/>
        </p:nvGraphicFramePr>
        <p:xfrm>
          <a:off x="3130691" y="557842"/>
          <a:ext cx="3000000" cy="3000000"/>
        </p:xfrm>
        <a:graphic>
          <a:graphicData uri="http://schemas.openxmlformats.org/drawingml/2006/table">
            <a:tbl>
              <a:tblPr>
                <a:noFill/>
              </a:tblPr>
              <a:tblGrid>
                <a:gridCol w="1566050">
                  <a:extLst>
                    <a:ext uri="{9D8B030D-6E8A-4147-A177-3AD203B41FA5}">
                      <a16:colId xmlns:a16="http://schemas.microsoft.com/office/drawing/2014/main" val="20000"/>
                    </a:ext>
                  </a:extLst>
                </a:gridCol>
                <a:gridCol w="3811075">
                  <a:extLst>
                    <a:ext uri="{9D8B030D-6E8A-4147-A177-3AD203B41FA5}">
                      <a16:colId xmlns:a16="http://schemas.microsoft.com/office/drawing/2014/main" val="20001"/>
                    </a:ext>
                  </a:extLst>
                </a:gridCol>
              </a:tblGrid>
              <a:tr h="479300">
                <a:tc>
                  <a:txBody>
                    <a:bodyPr/>
                    <a:lstStyle/>
                    <a:p>
                      <a:pPr marL="0" marR="0" lvl="0" indent="0" algn="l" rtl="0">
                        <a:spcBef>
                          <a:spcPts val="0"/>
                        </a:spcBef>
                        <a:spcAft>
                          <a:spcPts val="0"/>
                        </a:spcAft>
                        <a:buNone/>
                      </a:pPr>
                      <a:r>
                        <a:rPr lang="en" sz="1000" b="1" u="none" strike="noStrike" cap="none">
                          <a:latin typeface="Lato"/>
                          <a:ea typeface="Lato"/>
                          <a:cs typeface="Lato"/>
                          <a:sym typeface="Lato"/>
                        </a:rPr>
                        <a:t>Consistency Level</a:t>
                      </a:r>
                      <a:endParaRPr sz="1000">
                        <a:latin typeface="Lato"/>
                        <a:ea typeface="Lato"/>
                        <a:cs typeface="Lato"/>
                        <a:sym typeface="Lato"/>
                      </a:endParaRPr>
                    </a:p>
                  </a:txBody>
                  <a:tcPr marL="114300" marR="114300" marT="85725" marB="85725" anchor="b">
                    <a:lnL w="12700" cap="flat" cmpd="sng">
                      <a:solidFill>
                        <a:srgbClr val="E3E3E3"/>
                      </a:solidFill>
                      <a:prstDash val="solid"/>
                      <a:round/>
                      <a:headEnd type="none" w="sm" len="sm"/>
                      <a:tailEnd type="none" w="sm" len="sm"/>
                    </a:lnL>
                    <a:lnR w="12700"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9525"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000" b="1" u="none" strike="noStrike" cap="none">
                          <a:latin typeface="Lato"/>
                          <a:ea typeface="Lato"/>
                          <a:cs typeface="Lato"/>
                          <a:sym typeface="Lato"/>
                        </a:rPr>
                        <a:t>Guarantees</a:t>
                      </a:r>
                      <a:endParaRPr sz="1000">
                        <a:latin typeface="Lato"/>
                        <a:ea typeface="Lato"/>
                        <a:cs typeface="Lato"/>
                        <a:sym typeface="Lato"/>
                      </a:endParaRPr>
                    </a:p>
                  </a:txBody>
                  <a:tcPr marL="114300" marR="114300" marT="85725" marB="85725" anchor="b">
                    <a:lnL w="12700" cap="flat" cmpd="sng">
                      <a:solidFill>
                        <a:srgbClr val="E3E3E3"/>
                      </a:solidFill>
                      <a:prstDash val="solid"/>
                      <a:round/>
                      <a:headEnd type="none" w="sm" len="sm"/>
                      <a:tailEnd type="none" w="sm" len="sm"/>
                    </a:lnL>
                    <a:lnR w="12700" cap="flat" cmpd="sng">
                      <a:solidFill>
                        <a:srgbClr val="E3E3E3"/>
                      </a:solidFill>
                      <a:prstDash val="solid"/>
                      <a:round/>
                      <a:headEnd type="none" w="sm" len="sm"/>
                      <a:tailEnd type="none" w="sm" len="sm"/>
                    </a:lnR>
                    <a:lnT w="12700" cap="flat" cmpd="sng">
                      <a:solidFill>
                        <a:srgbClr val="E3E3E3"/>
                      </a:solidFill>
                      <a:prstDash val="solid"/>
                      <a:round/>
                      <a:headEnd type="none" w="sm" len="sm"/>
                      <a:tailEnd type="none" w="sm" len="sm"/>
                    </a:lnT>
                    <a:lnB w="9525" cap="flat" cmpd="sng">
                      <a:solidFill>
                        <a:srgbClr val="E3E3E3"/>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479300">
                <a:tc>
                  <a:txBody>
                    <a:bodyPr/>
                    <a:lstStyle/>
                    <a:p>
                      <a:pPr marL="0" marR="0" lvl="0" indent="0" algn="l" rtl="0">
                        <a:spcBef>
                          <a:spcPts val="0"/>
                        </a:spcBef>
                        <a:spcAft>
                          <a:spcPts val="0"/>
                        </a:spcAft>
                        <a:buNone/>
                      </a:pPr>
                      <a:r>
                        <a:rPr lang="en" sz="1000" u="none" strike="noStrike" cap="none">
                          <a:latin typeface="Lato"/>
                          <a:ea typeface="Lato"/>
                          <a:cs typeface="Lato"/>
                          <a:sym typeface="Lato"/>
                        </a:rPr>
                        <a:t>Strong</a:t>
                      </a:r>
                      <a:endParaRPr sz="1000">
                        <a:latin typeface="Lato"/>
                        <a:ea typeface="Lato"/>
                        <a:cs typeface="Lato"/>
                        <a:sym typeface="Lato"/>
                      </a:endParaRPr>
                    </a:p>
                  </a:txBody>
                  <a:tcPr marL="114300" marR="114300" marT="85725" marB="85725">
                    <a:lnL w="12700" cap="flat" cmpd="sng">
                      <a:solidFill>
                        <a:srgbClr val="E3E3E3"/>
                      </a:solidFill>
                      <a:prstDash val="solid"/>
                      <a:round/>
                      <a:headEnd type="none" w="sm" len="sm"/>
                      <a:tailEnd type="none" w="sm" len="sm"/>
                    </a:lnL>
                    <a:lnR w="12700" cap="flat" cmpd="sng">
                      <a:solidFill>
                        <a:srgbClr val="E3E3E3"/>
                      </a:solidFill>
                      <a:prstDash val="solid"/>
                      <a:round/>
                      <a:headEnd type="none" w="sm" len="sm"/>
                      <a:tailEnd type="none" w="sm" len="sm"/>
                    </a:lnR>
                    <a:lnT w="9525" cap="flat" cmpd="sng">
                      <a:solidFill>
                        <a:srgbClr val="E3E3E3"/>
                      </a:solidFill>
                      <a:prstDash val="solid"/>
                      <a:round/>
                      <a:headEnd type="none" w="sm" len="sm"/>
                      <a:tailEnd type="none" w="sm" len="sm"/>
                    </a:lnT>
                    <a:lnB w="9525"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000" u="none" strike="noStrike" cap="none">
                          <a:latin typeface="Lato"/>
                          <a:ea typeface="Lato"/>
                          <a:cs typeface="Lato"/>
                          <a:sym typeface="Lato"/>
                        </a:rPr>
                        <a:t>Linearizability (once operation is complete, it will be visible to all)</a:t>
                      </a:r>
                      <a:endParaRPr sz="1000">
                        <a:latin typeface="Lato"/>
                        <a:ea typeface="Lato"/>
                        <a:cs typeface="Lato"/>
                        <a:sym typeface="Lato"/>
                      </a:endParaRPr>
                    </a:p>
                  </a:txBody>
                  <a:tcPr marL="114300" marR="114300" marT="85725" marB="85725">
                    <a:lnL w="12700" cap="flat" cmpd="sng">
                      <a:solidFill>
                        <a:srgbClr val="E3E3E3"/>
                      </a:solidFill>
                      <a:prstDash val="solid"/>
                      <a:round/>
                      <a:headEnd type="none" w="sm" len="sm"/>
                      <a:tailEnd type="none" w="sm" len="sm"/>
                    </a:lnL>
                    <a:lnR w="12700" cap="flat" cmpd="sng">
                      <a:solidFill>
                        <a:srgbClr val="E3E3E3"/>
                      </a:solidFill>
                      <a:prstDash val="solid"/>
                      <a:round/>
                      <a:headEnd type="none" w="sm" len="sm"/>
                      <a:tailEnd type="none" w="sm" len="sm"/>
                    </a:lnR>
                    <a:lnT w="9525" cap="flat" cmpd="sng">
                      <a:solidFill>
                        <a:srgbClr val="E3E3E3"/>
                      </a:solidFill>
                      <a:prstDash val="solid"/>
                      <a:round/>
                      <a:headEnd type="none" w="sm" len="sm"/>
                      <a:tailEnd type="none" w="sm" len="sm"/>
                    </a:lnT>
                    <a:lnB w="9525" cap="flat" cmpd="sng">
                      <a:solidFill>
                        <a:srgbClr val="E3E3E3"/>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1329650">
                <a:tc>
                  <a:txBody>
                    <a:bodyPr/>
                    <a:lstStyle/>
                    <a:p>
                      <a:pPr marL="0" marR="0" lvl="0" indent="0" algn="l" rtl="0">
                        <a:spcBef>
                          <a:spcPts val="0"/>
                        </a:spcBef>
                        <a:spcAft>
                          <a:spcPts val="0"/>
                        </a:spcAft>
                        <a:buNone/>
                      </a:pPr>
                      <a:r>
                        <a:rPr lang="en" sz="1000" u="none" strike="noStrike" cap="none">
                          <a:latin typeface="Lato"/>
                          <a:ea typeface="Lato"/>
                          <a:cs typeface="Lato"/>
                          <a:sym typeface="Lato"/>
                        </a:rPr>
                        <a:t>Bounded Staleness</a:t>
                      </a:r>
                      <a:endParaRPr sz="1000">
                        <a:latin typeface="Lato"/>
                        <a:ea typeface="Lato"/>
                        <a:cs typeface="Lato"/>
                        <a:sym typeface="Lato"/>
                      </a:endParaRPr>
                    </a:p>
                  </a:txBody>
                  <a:tcPr marL="114300" marR="114300" marT="85725" marB="85725">
                    <a:lnL w="12700" cap="flat" cmpd="sng">
                      <a:solidFill>
                        <a:srgbClr val="E3E3E3"/>
                      </a:solidFill>
                      <a:prstDash val="solid"/>
                      <a:round/>
                      <a:headEnd type="none" w="sm" len="sm"/>
                      <a:tailEnd type="none" w="sm" len="sm"/>
                    </a:lnL>
                    <a:lnR w="12700" cap="flat" cmpd="sng">
                      <a:solidFill>
                        <a:srgbClr val="E3E3E3"/>
                      </a:solidFill>
                      <a:prstDash val="solid"/>
                      <a:round/>
                      <a:headEnd type="none" w="sm" len="sm"/>
                      <a:tailEnd type="none" w="sm" len="sm"/>
                    </a:lnR>
                    <a:lnT w="9525" cap="flat" cmpd="sng">
                      <a:solidFill>
                        <a:srgbClr val="E3E3E3"/>
                      </a:solidFill>
                      <a:prstDash val="solid"/>
                      <a:round/>
                      <a:headEnd type="none" w="sm" len="sm"/>
                      <a:tailEnd type="none" w="sm" len="sm"/>
                    </a:lnT>
                    <a:lnB w="9525"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000" u="none" strike="noStrike" cap="none">
                          <a:latin typeface="Lato"/>
                          <a:ea typeface="Lato"/>
                          <a:cs typeface="Lato"/>
                          <a:sym typeface="Lato"/>
                        </a:rPr>
                        <a:t>Consistent Prefix.</a:t>
                      </a:r>
                      <a:endParaRPr sz="1000">
                        <a:latin typeface="Lato"/>
                        <a:ea typeface="Lato"/>
                        <a:cs typeface="Lato"/>
                        <a:sym typeface="Lato"/>
                      </a:endParaRPr>
                    </a:p>
                    <a:p>
                      <a:pPr marL="0" marR="0" lvl="0" indent="0" algn="l" rtl="0">
                        <a:spcBef>
                          <a:spcPts val="0"/>
                        </a:spcBef>
                        <a:spcAft>
                          <a:spcPts val="0"/>
                        </a:spcAft>
                        <a:buNone/>
                      </a:pPr>
                      <a:r>
                        <a:rPr lang="en" sz="1000" u="none" strike="noStrike" cap="none">
                          <a:latin typeface="Lato"/>
                          <a:ea typeface="Lato"/>
                          <a:cs typeface="Lato"/>
                          <a:sym typeface="Lato"/>
                        </a:rPr>
                        <a:t>Reads lag behind writes by at most k prefixes or t interval</a:t>
                      </a:r>
                      <a:endParaRPr sz="1000">
                        <a:latin typeface="Lato"/>
                        <a:ea typeface="Lato"/>
                        <a:cs typeface="Lato"/>
                        <a:sym typeface="Lato"/>
                      </a:endParaRPr>
                    </a:p>
                    <a:p>
                      <a:pPr marL="0" marR="0" lvl="0" indent="0" algn="l" rtl="0">
                        <a:spcBef>
                          <a:spcPts val="0"/>
                        </a:spcBef>
                        <a:spcAft>
                          <a:spcPts val="0"/>
                        </a:spcAft>
                        <a:buNone/>
                      </a:pPr>
                      <a:r>
                        <a:rPr lang="en" sz="1000" u="none" strike="noStrike" cap="none">
                          <a:latin typeface="Lato"/>
                          <a:ea typeface="Lato"/>
                          <a:cs typeface="Lato"/>
                          <a:sym typeface="Lato"/>
                        </a:rPr>
                        <a:t>Similar properties to strong consistency (except within staleness window), while preserving 99.99% availability and low latency.</a:t>
                      </a:r>
                      <a:endParaRPr sz="1000">
                        <a:latin typeface="Lato"/>
                        <a:ea typeface="Lato"/>
                        <a:cs typeface="Lato"/>
                        <a:sym typeface="Lato"/>
                      </a:endParaRPr>
                    </a:p>
                  </a:txBody>
                  <a:tcPr marL="114300" marR="114300" marT="85725" marB="85725">
                    <a:lnL w="12700" cap="flat" cmpd="sng">
                      <a:solidFill>
                        <a:srgbClr val="E3E3E3"/>
                      </a:solidFill>
                      <a:prstDash val="solid"/>
                      <a:round/>
                      <a:headEnd type="none" w="sm" len="sm"/>
                      <a:tailEnd type="none" w="sm" len="sm"/>
                    </a:lnL>
                    <a:lnR w="12700" cap="flat" cmpd="sng">
                      <a:solidFill>
                        <a:srgbClr val="E3E3E3"/>
                      </a:solidFill>
                      <a:prstDash val="solid"/>
                      <a:round/>
                      <a:headEnd type="none" w="sm" len="sm"/>
                      <a:tailEnd type="none" w="sm" len="sm"/>
                    </a:lnR>
                    <a:lnT w="9525" cap="flat" cmpd="sng">
                      <a:solidFill>
                        <a:srgbClr val="E3E3E3"/>
                      </a:solidFill>
                      <a:prstDash val="solid"/>
                      <a:round/>
                      <a:headEnd type="none" w="sm" len="sm"/>
                      <a:tailEnd type="none" w="sm" len="sm"/>
                    </a:lnT>
                    <a:lnB w="9525" cap="flat" cmpd="sng">
                      <a:solidFill>
                        <a:srgbClr val="E3E3E3"/>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1159575">
                <a:tc>
                  <a:txBody>
                    <a:bodyPr/>
                    <a:lstStyle/>
                    <a:p>
                      <a:pPr marL="0" marR="0" lvl="0" indent="0" algn="l" rtl="0">
                        <a:spcBef>
                          <a:spcPts val="0"/>
                        </a:spcBef>
                        <a:spcAft>
                          <a:spcPts val="0"/>
                        </a:spcAft>
                        <a:buNone/>
                      </a:pPr>
                      <a:r>
                        <a:rPr lang="en" sz="1000" u="none" strike="noStrike" cap="none">
                          <a:latin typeface="Lato"/>
                          <a:ea typeface="Lato"/>
                          <a:cs typeface="Lato"/>
                          <a:sym typeface="Lato"/>
                        </a:rPr>
                        <a:t>Session</a:t>
                      </a:r>
                      <a:endParaRPr sz="1000">
                        <a:latin typeface="Lato"/>
                        <a:ea typeface="Lato"/>
                        <a:cs typeface="Lato"/>
                        <a:sym typeface="Lato"/>
                      </a:endParaRPr>
                    </a:p>
                  </a:txBody>
                  <a:tcPr marL="114300" marR="114300" marT="85725" marB="85725">
                    <a:lnL w="12700" cap="flat" cmpd="sng">
                      <a:solidFill>
                        <a:srgbClr val="E3E3E3"/>
                      </a:solidFill>
                      <a:prstDash val="solid"/>
                      <a:round/>
                      <a:headEnd type="none" w="sm" len="sm"/>
                      <a:tailEnd type="none" w="sm" len="sm"/>
                    </a:lnL>
                    <a:lnR w="12700" cap="flat" cmpd="sng">
                      <a:solidFill>
                        <a:srgbClr val="E3E3E3"/>
                      </a:solidFill>
                      <a:prstDash val="solid"/>
                      <a:round/>
                      <a:headEnd type="none" w="sm" len="sm"/>
                      <a:tailEnd type="none" w="sm" len="sm"/>
                    </a:lnR>
                    <a:lnT w="9525" cap="flat" cmpd="sng">
                      <a:solidFill>
                        <a:srgbClr val="E3E3E3"/>
                      </a:solidFill>
                      <a:prstDash val="solid"/>
                      <a:round/>
                      <a:headEnd type="none" w="sm" len="sm"/>
                      <a:tailEnd type="none" w="sm" len="sm"/>
                    </a:lnT>
                    <a:lnB w="9525"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000" u="none" strike="noStrike" cap="none">
                          <a:latin typeface="Lato"/>
                          <a:ea typeface="Lato"/>
                          <a:cs typeface="Lato"/>
                          <a:sym typeface="Lato"/>
                        </a:rPr>
                        <a:t>Consistent Prefix.</a:t>
                      </a:r>
                      <a:endParaRPr sz="1000">
                        <a:latin typeface="Lato"/>
                        <a:ea typeface="Lato"/>
                        <a:cs typeface="Lato"/>
                        <a:sym typeface="Lato"/>
                      </a:endParaRPr>
                    </a:p>
                    <a:p>
                      <a:pPr marL="0" marR="0" lvl="0" indent="0" algn="l" rtl="0">
                        <a:spcBef>
                          <a:spcPts val="0"/>
                        </a:spcBef>
                        <a:spcAft>
                          <a:spcPts val="0"/>
                        </a:spcAft>
                        <a:buNone/>
                      </a:pPr>
                      <a:r>
                        <a:rPr lang="en" sz="1000" u="none" strike="noStrike" cap="none">
                          <a:latin typeface="Lato"/>
                          <a:ea typeface="Lato"/>
                          <a:cs typeface="Lato"/>
                          <a:sym typeface="Lato"/>
                        </a:rPr>
                        <a:t>Within a session: monotonic reads, monotonic writes, read-your-writes, write-follows-reads</a:t>
                      </a:r>
                      <a:endParaRPr sz="1000">
                        <a:latin typeface="Lato"/>
                        <a:ea typeface="Lato"/>
                        <a:cs typeface="Lato"/>
                        <a:sym typeface="Lato"/>
                      </a:endParaRPr>
                    </a:p>
                    <a:p>
                      <a:pPr marL="0" marR="0" lvl="0" indent="0" algn="l" rtl="0">
                        <a:spcBef>
                          <a:spcPts val="0"/>
                        </a:spcBef>
                        <a:spcAft>
                          <a:spcPts val="0"/>
                        </a:spcAft>
                        <a:buNone/>
                      </a:pPr>
                      <a:r>
                        <a:rPr lang="en" sz="1000" u="none" strike="noStrike" cap="none">
                          <a:latin typeface="Lato"/>
                          <a:ea typeface="Lato"/>
                          <a:cs typeface="Lato"/>
                          <a:sym typeface="Lato"/>
                        </a:rPr>
                        <a:t>Predictable consistency for a session, high read throughput + low latency</a:t>
                      </a:r>
                      <a:endParaRPr sz="1000">
                        <a:latin typeface="Lato"/>
                        <a:ea typeface="Lato"/>
                        <a:cs typeface="Lato"/>
                        <a:sym typeface="Lato"/>
                      </a:endParaRPr>
                    </a:p>
                  </a:txBody>
                  <a:tcPr marL="114300" marR="114300" marT="85725" marB="85725">
                    <a:lnL w="12700" cap="flat" cmpd="sng">
                      <a:solidFill>
                        <a:srgbClr val="E3E3E3"/>
                      </a:solidFill>
                      <a:prstDash val="solid"/>
                      <a:round/>
                      <a:headEnd type="none" w="sm" len="sm"/>
                      <a:tailEnd type="none" w="sm" len="sm"/>
                    </a:lnL>
                    <a:lnR w="12700" cap="flat" cmpd="sng">
                      <a:solidFill>
                        <a:srgbClr val="E3E3E3"/>
                      </a:solidFill>
                      <a:prstDash val="solid"/>
                      <a:round/>
                      <a:headEnd type="none" w="sm" len="sm"/>
                      <a:tailEnd type="none" w="sm" len="sm"/>
                    </a:lnR>
                    <a:lnT w="9525" cap="flat" cmpd="sng">
                      <a:solidFill>
                        <a:srgbClr val="E3E3E3"/>
                      </a:solidFill>
                      <a:prstDash val="solid"/>
                      <a:round/>
                      <a:headEnd type="none" w="sm" len="sm"/>
                      <a:tailEnd type="none" w="sm" len="sm"/>
                    </a:lnT>
                    <a:lnB w="9525" cap="flat" cmpd="sng">
                      <a:solidFill>
                        <a:srgbClr val="E3E3E3"/>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79300">
                <a:tc>
                  <a:txBody>
                    <a:bodyPr/>
                    <a:lstStyle/>
                    <a:p>
                      <a:pPr marL="0" marR="0" lvl="0" indent="0" algn="l" rtl="0">
                        <a:spcBef>
                          <a:spcPts val="0"/>
                        </a:spcBef>
                        <a:spcAft>
                          <a:spcPts val="0"/>
                        </a:spcAft>
                        <a:buNone/>
                      </a:pPr>
                      <a:r>
                        <a:rPr lang="en" sz="1000" u="none" strike="noStrike" cap="none">
                          <a:latin typeface="Lato"/>
                          <a:ea typeface="Lato"/>
                          <a:cs typeface="Lato"/>
                          <a:sym typeface="Lato"/>
                        </a:rPr>
                        <a:t>Consistent Prefix</a:t>
                      </a:r>
                      <a:endParaRPr sz="1000">
                        <a:latin typeface="Lato"/>
                        <a:ea typeface="Lato"/>
                        <a:cs typeface="Lato"/>
                        <a:sym typeface="Lato"/>
                      </a:endParaRPr>
                    </a:p>
                  </a:txBody>
                  <a:tcPr marL="114300" marR="114300" marT="85725" marB="85725">
                    <a:lnL w="12700" cap="flat" cmpd="sng">
                      <a:solidFill>
                        <a:srgbClr val="E3E3E3"/>
                      </a:solidFill>
                      <a:prstDash val="solid"/>
                      <a:round/>
                      <a:headEnd type="none" w="sm" len="sm"/>
                      <a:tailEnd type="none" w="sm" len="sm"/>
                    </a:lnL>
                    <a:lnR w="12700" cap="flat" cmpd="sng">
                      <a:solidFill>
                        <a:srgbClr val="E3E3E3"/>
                      </a:solidFill>
                      <a:prstDash val="solid"/>
                      <a:round/>
                      <a:headEnd type="none" w="sm" len="sm"/>
                      <a:tailEnd type="none" w="sm" len="sm"/>
                    </a:lnR>
                    <a:lnT w="9525" cap="flat" cmpd="sng">
                      <a:solidFill>
                        <a:srgbClr val="E3E3E3"/>
                      </a:solidFill>
                      <a:prstDash val="solid"/>
                      <a:round/>
                      <a:headEnd type="none" w="sm" len="sm"/>
                      <a:tailEnd type="none" w="sm" len="sm"/>
                    </a:lnT>
                    <a:lnB w="9525"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000" u="none" strike="noStrike" cap="none">
                          <a:latin typeface="Lato"/>
                          <a:ea typeface="Lato"/>
                          <a:cs typeface="Lato"/>
                          <a:sym typeface="Lato"/>
                        </a:rPr>
                        <a:t>Reads will never see out of order writes (no gaps).</a:t>
                      </a:r>
                      <a:endParaRPr sz="1000">
                        <a:latin typeface="Lato"/>
                        <a:ea typeface="Lato"/>
                        <a:cs typeface="Lato"/>
                        <a:sym typeface="Lato"/>
                      </a:endParaRPr>
                    </a:p>
                  </a:txBody>
                  <a:tcPr marL="114300" marR="114300" marT="85725" marB="85725">
                    <a:lnL w="12700" cap="flat" cmpd="sng">
                      <a:solidFill>
                        <a:srgbClr val="E3E3E3"/>
                      </a:solidFill>
                      <a:prstDash val="solid"/>
                      <a:round/>
                      <a:headEnd type="none" w="sm" len="sm"/>
                      <a:tailEnd type="none" w="sm" len="sm"/>
                    </a:lnL>
                    <a:lnR w="12700" cap="flat" cmpd="sng">
                      <a:solidFill>
                        <a:srgbClr val="E3E3E3"/>
                      </a:solidFill>
                      <a:prstDash val="solid"/>
                      <a:round/>
                      <a:headEnd type="none" w="sm" len="sm"/>
                      <a:tailEnd type="none" w="sm" len="sm"/>
                    </a:lnR>
                    <a:lnT w="9525" cap="flat" cmpd="sng">
                      <a:solidFill>
                        <a:srgbClr val="E3E3E3"/>
                      </a:solidFill>
                      <a:prstDash val="solid"/>
                      <a:round/>
                      <a:headEnd type="none" w="sm" len="sm"/>
                      <a:tailEnd type="none" w="sm" len="sm"/>
                    </a:lnT>
                    <a:lnB w="9525" cap="flat" cmpd="sng">
                      <a:solidFill>
                        <a:srgbClr val="E3E3E3"/>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479300">
                <a:tc>
                  <a:txBody>
                    <a:bodyPr/>
                    <a:lstStyle/>
                    <a:p>
                      <a:pPr marL="0" marR="0" lvl="0" indent="0" algn="l" rtl="0">
                        <a:spcBef>
                          <a:spcPts val="0"/>
                        </a:spcBef>
                        <a:spcAft>
                          <a:spcPts val="0"/>
                        </a:spcAft>
                        <a:buNone/>
                      </a:pPr>
                      <a:r>
                        <a:rPr lang="en" sz="1000" u="none" strike="noStrike" cap="none">
                          <a:latin typeface="Lato"/>
                          <a:ea typeface="Lato"/>
                          <a:cs typeface="Lato"/>
                          <a:sym typeface="Lato"/>
                        </a:rPr>
                        <a:t>Eventual</a:t>
                      </a:r>
                      <a:endParaRPr sz="1000">
                        <a:latin typeface="Lato"/>
                        <a:ea typeface="Lato"/>
                        <a:cs typeface="Lato"/>
                        <a:sym typeface="Lato"/>
                      </a:endParaRPr>
                    </a:p>
                  </a:txBody>
                  <a:tcPr marL="114300" marR="114300" marT="85725" marB="85725">
                    <a:lnL w="12700" cap="flat" cmpd="sng">
                      <a:solidFill>
                        <a:srgbClr val="E3E3E3"/>
                      </a:solidFill>
                      <a:prstDash val="solid"/>
                      <a:round/>
                      <a:headEnd type="none" w="sm" len="sm"/>
                      <a:tailEnd type="none" w="sm" len="sm"/>
                    </a:lnL>
                    <a:lnR w="12700" cap="flat" cmpd="sng">
                      <a:solidFill>
                        <a:srgbClr val="E3E3E3"/>
                      </a:solidFill>
                      <a:prstDash val="solid"/>
                      <a:round/>
                      <a:headEnd type="none" w="sm" len="sm"/>
                      <a:tailEnd type="none" w="sm" len="sm"/>
                    </a:lnR>
                    <a:lnT w="9525"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000" u="none" strike="noStrike" cap="none">
                          <a:latin typeface="Lato"/>
                          <a:ea typeface="Lato"/>
                          <a:cs typeface="Lato"/>
                          <a:sym typeface="Lato"/>
                        </a:rPr>
                        <a:t>Potential for out of order reads. Lowest cost for reads of all consistency levels.</a:t>
                      </a:r>
                      <a:endParaRPr sz="1000">
                        <a:latin typeface="Lato"/>
                        <a:ea typeface="Lato"/>
                        <a:cs typeface="Lato"/>
                        <a:sym typeface="Lato"/>
                      </a:endParaRPr>
                    </a:p>
                  </a:txBody>
                  <a:tcPr marL="114300" marR="114300" marT="85725" marB="85725">
                    <a:lnL w="12700" cap="flat" cmpd="sng">
                      <a:solidFill>
                        <a:srgbClr val="E3E3E3"/>
                      </a:solidFill>
                      <a:prstDash val="solid"/>
                      <a:round/>
                      <a:headEnd type="none" w="sm" len="sm"/>
                      <a:tailEnd type="none" w="sm" len="sm"/>
                    </a:lnL>
                    <a:lnR w="12700" cap="flat" cmpd="sng">
                      <a:solidFill>
                        <a:srgbClr val="E3E3E3"/>
                      </a:solidFill>
                      <a:prstDash val="solid"/>
                      <a:round/>
                      <a:headEnd type="none" w="sm" len="sm"/>
                      <a:tailEnd type="none" w="sm" len="sm"/>
                    </a:lnR>
                    <a:lnT w="9525" cap="flat" cmpd="sng">
                      <a:solidFill>
                        <a:srgbClr val="E3E3E3"/>
                      </a:solidFill>
                      <a:prstDash val="solid"/>
                      <a:round/>
                      <a:headEnd type="none" w="sm" len="sm"/>
                      <a:tailEnd type="none" w="sm" len="sm"/>
                    </a:lnT>
                    <a:lnB w="12700" cap="flat" cmpd="sng">
                      <a:solidFill>
                        <a:srgbClr val="E3E3E3"/>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95"/>
        <p:cNvGrpSpPr/>
        <p:nvPr/>
      </p:nvGrpSpPr>
      <p:grpSpPr>
        <a:xfrm>
          <a:off x="0" y="0"/>
          <a:ext cx="0" cy="0"/>
          <a:chOff x="0" y="0"/>
          <a:chExt cx="0" cy="0"/>
        </a:xfrm>
      </p:grpSpPr>
      <p:sp>
        <p:nvSpPr>
          <p:cNvPr id="1596" name="Google Shape;1596;p144"/>
          <p:cNvSpPr/>
          <p:nvPr/>
        </p:nvSpPr>
        <p:spPr>
          <a:xfrm>
            <a:off x="2890625" y="464100"/>
            <a:ext cx="5673600" cy="4562400"/>
          </a:xfrm>
          <a:prstGeom prst="rect">
            <a:avLst/>
          </a:prstGeom>
          <a:solidFill>
            <a:srgbClr val="FFFFFF"/>
          </a:solidFill>
          <a:ln>
            <a:noFill/>
          </a:ln>
        </p:spPr>
        <p:txBody>
          <a:bodyPr spcFirstLastPara="1" wrap="square" lIns="91425" tIns="91425" rIns="91425" bIns="91425" anchor="ctr" anchorCtr="0">
            <a:noAutofit/>
          </a:bodyPr>
          <a:lstStyle/>
          <a:p>
            <a:pPr marL="457200" lvl="0" indent="0" algn="l" rtl="0">
              <a:spcBef>
                <a:spcPts val="0"/>
              </a:spcBef>
              <a:spcAft>
                <a:spcPts val="0"/>
              </a:spcAft>
              <a:buClr>
                <a:schemeClr val="dk1"/>
              </a:buClr>
              <a:buSzPts val="1100"/>
              <a:buFont typeface="Arial"/>
              <a:buNone/>
            </a:pPr>
            <a:endParaRPr>
              <a:solidFill>
                <a:srgbClr val="3F3F3F"/>
              </a:solidFill>
              <a:latin typeface="Lato"/>
              <a:ea typeface="Lato"/>
              <a:cs typeface="Lato"/>
              <a:sym typeface="Lato"/>
            </a:endParaRPr>
          </a:p>
          <a:p>
            <a:pPr marL="457200" lvl="0" indent="0" algn="l" rtl="0">
              <a:lnSpc>
                <a:spcPct val="80000"/>
              </a:lnSpc>
              <a:spcBef>
                <a:spcPts val="1200"/>
              </a:spcBef>
              <a:spcAft>
                <a:spcPts val="0"/>
              </a:spcAft>
              <a:buNone/>
            </a:pPr>
            <a:endParaRPr/>
          </a:p>
        </p:txBody>
      </p:sp>
      <p:sp>
        <p:nvSpPr>
          <p:cNvPr id="1597" name="Google Shape;1597;p144"/>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C11521"/>
              </a:buClr>
              <a:buSzPts val="1100"/>
              <a:buFont typeface="Lato"/>
              <a:buNone/>
            </a:pPr>
            <a:r>
              <a:rPr lang="en">
                <a:solidFill>
                  <a:srgbClr val="BB2938"/>
                </a:solidFill>
              </a:rPr>
              <a:t>Data Modeling  - Consistency Level</a:t>
            </a:r>
            <a:endParaRPr b="1">
              <a:solidFill>
                <a:srgbClr val="BB2938"/>
              </a:solidFill>
            </a:endParaRPr>
          </a:p>
        </p:txBody>
      </p:sp>
      <p:pic>
        <p:nvPicPr>
          <p:cNvPr id="1598" name="Google Shape;1598;p144"/>
          <p:cNvPicPr preferRelativeResize="0"/>
          <p:nvPr/>
        </p:nvPicPr>
        <p:blipFill>
          <a:blip r:embed="rId3">
            <a:alphaModFix/>
          </a:blip>
          <a:stretch>
            <a:fillRect/>
          </a:stretch>
        </p:blipFill>
        <p:spPr>
          <a:xfrm>
            <a:off x="478025" y="2490313"/>
            <a:ext cx="1905000" cy="1905000"/>
          </a:xfrm>
          <a:prstGeom prst="rect">
            <a:avLst/>
          </a:prstGeom>
          <a:noFill/>
          <a:ln>
            <a:noFill/>
          </a:ln>
        </p:spPr>
      </p:pic>
      <p:pic>
        <p:nvPicPr>
          <p:cNvPr id="1599" name="Google Shape;1599;p144" descr="Azure Cosmos DB offers multiple, well defined (relaxed) consistency models to choose from"/>
          <p:cNvPicPr preferRelativeResize="0"/>
          <p:nvPr/>
        </p:nvPicPr>
        <p:blipFill rotWithShape="1">
          <a:blip r:embed="rId4">
            <a:alphaModFix/>
          </a:blip>
          <a:srcRect/>
          <a:stretch/>
        </p:blipFill>
        <p:spPr>
          <a:xfrm>
            <a:off x="3368574" y="668885"/>
            <a:ext cx="4806717" cy="1296476"/>
          </a:xfrm>
          <a:prstGeom prst="rect">
            <a:avLst/>
          </a:prstGeom>
          <a:noFill/>
          <a:ln>
            <a:noFill/>
          </a:ln>
        </p:spPr>
      </p:pic>
      <p:sp>
        <p:nvSpPr>
          <p:cNvPr id="1600" name="Google Shape;1600;p144"/>
          <p:cNvSpPr/>
          <p:nvPr/>
        </p:nvSpPr>
        <p:spPr>
          <a:xfrm>
            <a:off x="3060350" y="2134524"/>
            <a:ext cx="5423100" cy="3060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Calibri"/>
              <a:buNone/>
            </a:pPr>
            <a:r>
              <a:rPr lang="en" sz="1400" b="1" i="0" u="none" strike="noStrike" cap="none">
                <a:solidFill>
                  <a:srgbClr val="000000"/>
                </a:solidFill>
                <a:latin typeface="Calibri"/>
                <a:ea typeface="Calibri"/>
                <a:cs typeface="Calibri"/>
                <a:sym typeface="Calibri"/>
              </a:rPr>
              <a:t>Bounded-Staleness:</a:t>
            </a:r>
            <a:r>
              <a:rPr lang="en" sz="1400" b="0" i="0" u="none" strike="noStrike" cap="none">
                <a:solidFill>
                  <a:srgbClr val="000000"/>
                </a:solidFill>
                <a:latin typeface="Calibri"/>
                <a:ea typeface="Calibri"/>
                <a:cs typeface="Calibri"/>
                <a:sym typeface="Calibri"/>
              </a:rPr>
              <a:t> Bounds are set server-side via the Azure Portal</a:t>
            </a:r>
            <a:endParaRPr sz="1100"/>
          </a:p>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000000"/>
              </a:solidFill>
              <a:latin typeface="Arial"/>
              <a:ea typeface="Arial"/>
              <a:cs typeface="Arial"/>
              <a:sym typeface="Arial"/>
            </a:endParaRPr>
          </a:p>
        </p:txBody>
      </p:sp>
      <p:pic>
        <p:nvPicPr>
          <p:cNvPr id="1601" name="Google Shape;1601;p144"/>
          <p:cNvPicPr preferRelativeResize="0"/>
          <p:nvPr/>
        </p:nvPicPr>
        <p:blipFill rotWithShape="1">
          <a:blip r:embed="rId5">
            <a:alphaModFix/>
          </a:blip>
          <a:srcRect/>
          <a:stretch/>
        </p:blipFill>
        <p:spPr>
          <a:xfrm>
            <a:off x="3224390" y="2440345"/>
            <a:ext cx="5095082" cy="2333755"/>
          </a:xfrm>
          <a:prstGeom prst="rect">
            <a:avLst/>
          </a:prstGeom>
          <a:noFill/>
          <a:ln>
            <a:noFill/>
          </a:ln>
        </p:spPr>
      </p:pic>
      <p:sp>
        <p:nvSpPr>
          <p:cNvPr id="1602" name="Google Shape;1602;p144"/>
          <p:cNvSpPr/>
          <p:nvPr/>
        </p:nvSpPr>
        <p:spPr>
          <a:xfrm>
            <a:off x="4391737" y="642925"/>
            <a:ext cx="747300" cy="825600"/>
          </a:xfrm>
          <a:prstGeom prst="rect">
            <a:avLst/>
          </a:prstGeom>
          <a:noFill/>
          <a:ln w="38100" cap="flat" cmpd="sng">
            <a:solidFill>
              <a:srgbClr val="FF0000"/>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7" name="Google Shape;1607;p145"/>
          <p:cNvSpPr/>
          <p:nvPr/>
        </p:nvSpPr>
        <p:spPr>
          <a:xfrm>
            <a:off x="2890625" y="464100"/>
            <a:ext cx="5673600" cy="4562400"/>
          </a:xfrm>
          <a:prstGeom prst="rect">
            <a:avLst/>
          </a:prstGeom>
          <a:solidFill>
            <a:srgbClr val="FFFFFF"/>
          </a:solidFill>
          <a:ln>
            <a:noFill/>
          </a:ln>
        </p:spPr>
        <p:txBody>
          <a:bodyPr spcFirstLastPara="1" wrap="square" lIns="91425" tIns="91425" rIns="91425" bIns="91425" anchor="ctr" anchorCtr="0">
            <a:noAutofit/>
          </a:bodyPr>
          <a:lstStyle/>
          <a:p>
            <a:pPr marL="457200" lvl="0" indent="0" algn="l" rtl="0">
              <a:spcBef>
                <a:spcPts val="0"/>
              </a:spcBef>
              <a:spcAft>
                <a:spcPts val="0"/>
              </a:spcAft>
              <a:buClr>
                <a:schemeClr val="dk1"/>
              </a:buClr>
              <a:buSzPts val="1100"/>
              <a:buFont typeface="Arial"/>
              <a:buNone/>
            </a:pPr>
            <a:endParaRPr>
              <a:solidFill>
                <a:srgbClr val="3F3F3F"/>
              </a:solidFill>
              <a:latin typeface="Lato"/>
              <a:ea typeface="Lato"/>
              <a:cs typeface="Lato"/>
              <a:sym typeface="Lato"/>
            </a:endParaRPr>
          </a:p>
          <a:p>
            <a:pPr marL="457200" lvl="0" indent="0" algn="l" rtl="0">
              <a:lnSpc>
                <a:spcPct val="80000"/>
              </a:lnSpc>
              <a:spcBef>
                <a:spcPts val="1200"/>
              </a:spcBef>
              <a:spcAft>
                <a:spcPts val="0"/>
              </a:spcAft>
              <a:buNone/>
            </a:pPr>
            <a:endParaRPr/>
          </a:p>
        </p:txBody>
      </p:sp>
      <p:sp>
        <p:nvSpPr>
          <p:cNvPr id="1608" name="Google Shape;1608;p145"/>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C11521"/>
              </a:buClr>
              <a:buSzPts val="1100"/>
              <a:buFont typeface="Lato"/>
              <a:buNone/>
            </a:pPr>
            <a:r>
              <a:rPr lang="en">
                <a:solidFill>
                  <a:srgbClr val="BB2938"/>
                </a:solidFill>
              </a:rPr>
              <a:t>Data Modeling  - Consistency Level</a:t>
            </a:r>
            <a:endParaRPr b="1">
              <a:solidFill>
                <a:srgbClr val="BB2938"/>
              </a:solidFill>
            </a:endParaRPr>
          </a:p>
        </p:txBody>
      </p:sp>
      <p:pic>
        <p:nvPicPr>
          <p:cNvPr id="1609" name="Google Shape;1609;p145"/>
          <p:cNvPicPr preferRelativeResize="0"/>
          <p:nvPr/>
        </p:nvPicPr>
        <p:blipFill>
          <a:blip r:embed="rId3">
            <a:alphaModFix/>
          </a:blip>
          <a:stretch>
            <a:fillRect/>
          </a:stretch>
        </p:blipFill>
        <p:spPr>
          <a:xfrm>
            <a:off x="478025" y="2490313"/>
            <a:ext cx="1905000" cy="1905000"/>
          </a:xfrm>
          <a:prstGeom prst="rect">
            <a:avLst/>
          </a:prstGeom>
          <a:noFill/>
          <a:ln>
            <a:noFill/>
          </a:ln>
        </p:spPr>
      </p:pic>
      <p:pic>
        <p:nvPicPr>
          <p:cNvPr id="1610" name="Google Shape;1610;p145" descr="Azure Cosmos DB offers multiple, well defined (relaxed) consistency models to choose from"/>
          <p:cNvPicPr preferRelativeResize="0"/>
          <p:nvPr/>
        </p:nvPicPr>
        <p:blipFill rotWithShape="1">
          <a:blip r:embed="rId4">
            <a:alphaModFix/>
          </a:blip>
          <a:srcRect/>
          <a:stretch/>
        </p:blipFill>
        <p:spPr>
          <a:xfrm>
            <a:off x="4208308" y="564185"/>
            <a:ext cx="3445906" cy="1315189"/>
          </a:xfrm>
          <a:prstGeom prst="rect">
            <a:avLst/>
          </a:prstGeom>
          <a:noFill/>
          <a:ln>
            <a:noFill/>
          </a:ln>
        </p:spPr>
      </p:pic>
      <p:sp>
        <p:nvSpPr>
          <p:cNvPr id="1611" name="Google Shape;1611;p145"/>
          <p:cNvSpPr/>
          <p:nvPr/>
        </p:nvSpPr>
        <p:spPr>
          <a:xfrm>
            <a:off x="2976125" y="2627175"/>
            <a:ext cx="5502600" cy="2249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0000FF"/>
              </a:solidFill>
              <a:latin typeface="Consolas"/>
              <a:ea typeface="Consolas"/>
              <a:cs typeface="Consolas"/>
              <a:sym typeface="Consolas"/>
            </a:endParaRPr>
          </a:p>
          <a:p>
            <a:pPr marL="0" marR="0" lvl="0" indent="0" algn="l" rtl="0">
              <a:lnSpc>
                <a:spcPct val="100000"/>
              </a:lnSpc>
              <a:spcBef>
                <a:spcPts val="0"/>
              </a:spcBef>
              <a:spcAft>
                <a:spcPts val="0"/>
              </a:spcAft>
              <a:buClr>
                <a:srgbClr val="0000FF"/>
              </a:buClr>
              <a:buSzPts val="900"/>
              <a:buFont typeface="Consolas"/>
              <a:buNone/>
            </a:pPr>
            <a:r>
              <a:rPr lang="en" sz="900" b="0" i="0" u="none" strike="noStrike" cap="none">
                <a:solidFill>
                  <a:srgbClr val="0000FF"/>
                </a:solidFill>
                <a:latin typeface="Consolas"/>
                <a:ea typeface="Consolas"/>
                <a:cs typeface="Consolas"/>
                <a:sym typeface="Consolas"/>
              </a:rPr>
              <a:t>string</a:t>
            </a:r>
            <a:r>
              <a:rPr lang="en" sz="900" b="0" i="0" u="none" strike="noStrike" cap="none">
                <a:solidFill>
                  <a:srgbClr val="000000"/>
                </a:solidFill>
                <a:latin typeface="Consolas"/>
                <a:ea typeface="Consolas"/>
                <a:cs typeface="Consolas"/>
                <a:sym typeface="Consolas"/>
              </a:rPr>
              <a:t> sessionToken;</a:t>
            </a:r>
            <a:endParaRPr sz="1100"/>
          </a:p>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FF"/>
              </a:buClr>
              <a:buSzPts val="900"/>
              <a:buFont typeface="Consolas"/>
              <a:buNone/>
            </a:pPr>
            <a:r>
              <a:rPr lang="en" sz="900" b="0" i="0" u="none" strike="noStrike" cap="none">
                <a:solidFill>
                  <a:srgbClr val="0000FF"/>
                </a:solidFill>
                <a:latin typeface="Consolas"/>
                <a:ea typeface="Consolas"/>
                <a:cs typeface="Consolas"/>
                <a:sym typeface="Consolas"/>
              </a:rPr>
              <a:t>using</a:t>
            </a:r>
            <a:r>
              <a:rPr lang="en" sz="900" b="0" i="0" u="none" strike="noStrike" cap="none">
                <a:solidFill>
                  <a:srgbClr val="000000"/>
                </a:solidFill>
                <a:latin typeface="Consolas"/>
                <a:ea typeface="Consolas"/>
                <a:cs typeface="Consolas"/>
                <a:sym typeface="Consolas"/>
              </a:rPr>
              <a:t> (DocumentClient client = </a:t>
            </a:r>
            <a:r>
              <a:rPr lang="en" sz="900" b="0" i="0" u="none" strike="noStrike" cap="none">
                <a:solidFill>
                  <a:srgbClr val="0000FF"/>
                </a:solidFill>
                <a:latin typeface="Consolas"/>
                <a:ea typeface="Consolas"/>
                <a:cs typeface="Consolas"/>
                <a:sym typeface="Consolas"/>
              </a:rPr>
              <a:t>new</a:t>
            </a:r>
            <a:r>
              <a:rPr lang="en" sz="900" b="0" i="0" u="none" strike="noStrike" cap="none">
                <a:solidFill>
                  <a:srgbClr val="000000"/>
                </a:solidFill>
                <a:latin typeface="Consolas"/>
                <a:ea typeface="Consolas"/>
                <a:cs typeface="Consolas"/>
                <a:sym typeface="Consolas"/>
              </a:rPr>
              <a:t> DocumentClient(</a:t>
            </a:r>
            <a:r>
              <a:rPr lang="en" sz="900" b="0" i="0" u="none" strike="noStrike" cap="none">
                <a:solidFill>
                  <a:srgbClr val="0000FF"/>
                </a:solidFill>
                <a:latin typeface="Consolas"/>
                <a:ea typeface="Consolas"/>
                <a:cs typeface="Consolas"/>
                <a:sym typeface="Consolas"/>
              </a:rPr>
              <a:t>new</a:t>
            </a:r>
            <a:r>
              <a:rPr lang="en" sz="900" b="0" i="0" u="none" strike="noStrike" cap="none">
                <a:solidFill>
                  <a:srgbClr val="000000"/>
                </a:solidFill>
                <a:latin typeface="Consolas"/>
                <a:ea typeface="Consolas"/>
                <a:cs typeface="Consolas"/>
                <a:sym typeface="Consolas"/>
              </a:rPr>
              <a:t> Uri(</a:t>
            </a:r>
            <a:r>
              <a:rPr lang="en" sz="900" b="0" i="0" u="none" strike="noStrike" cap="none">
                <a:solidFill>
                  <a:srgbClr val="A31515"/>
                </a:solidFill>
                <a:latin typeface="Consolas"/>
                <a:ea typeface="Consolas"/>
                <a:cs typeface="Consolas"/>
                <a:sym typeface="Consolas"/>
              </a:rPr>
              <a:t>""</a:t>
            </a:r>
            <a:r>
              <a:rPr lang="en" sz="900" b="0" i="0" u="none" strike="noStrike" cap="none">
                <a:solidFill>
                  <a:srgbClr val="000000"/>
                </a:solidFill>
                <a:latin typeface="Consolas"/>
                <a:ea typeface="Consolas"/>
                <a:cs typeface="Consolas"/>
                <a:sym typeface="Consolas"/>
              </a:rPr>
              <a:t>), </a:t>
            </a:r>
            <a:r>
              <a:rPr lang="en" sz="900" b="0" i="0" u="none" strike="noStrike" cap="none">
                <a:solidFill>
                  <a:srgbClr val="A31515"/>
                </a:solidFill>
                <a:latin typeface="Consolas"/>
                <a:ea typeface="Consolas"/>
                <a:cs typeface="Consolas"/>
                <a:sym typeface="Consolas"/>
              </a:rPr>
              <a:t>""</a:t>
            </a:r>
            <a:r>
              <a:rPr lang="en" sz="900" b="0" i="0" u="none" strike="noStrike" cap="none">
                <a:solidFill>
                  <a:srgbClr val="000000"/>
                </a:solidFill>
                <a:latin typeface="Consolas"/>
                <a:ea typeface="Consolas"/>
                <a:cs typeface="Consolas"/>
                <a:sym typeface="Consolas"/>
              </a:rPr>
              <a:t>))</a:t>
            </a:r>
            <a:endParaRPr sz="1100"/>
          </a:p>
          <a:p>
            <a:pPr marL="0" marR="0" lvl="0" indent="0" algn="l" rtl="0">
              <a:lnSpc>
                <a:spcPct val="100000"/>
              </a:lnSpc>
              <a:spcBef>
                <a:spcPts val="0"/>
              </a:spcBef>
              <a:spcAft>
                <a:spcPts val="0"/>
              </a:spcAft>
              <a:buClr>
                <a:srgbClr val="000000"/>
              </a:buClr>
              <a:buSzPts val="900"/>
              <a:buFont typeface="Consolas"/>
              <a:buNone/>
            </a:pPr>
            <a:r>
              <a:rPr lang="en" sz="900" b="0" i="0" u="none" strike="noStrike" cap="none">
                <a:solidFill>
                  <a:srgbClr val="000000"/>
                </a:solidFill>
                <a:latin typeface="Consolas"/>
                <a:ea typeface="Consolas"/>
                <a:cs typeface="Consolas"/>
                <a:sym typeface="Consolas"/>
              </a:rPr>
              <a:t>{</a:t>
            </a:r>
            <a:endParaRPr sz="1100"/>
          </a:p>
          <a:p>
            <a:pPr marL="0" marR="0" lvl="0" indent="0" algn="l" rtl="0">
              <a:lnSpc>
                <a:spcPct val="100000"/>
              </a:lnSpc>
              <a:spcBef>
                <a:spcPts val="0"/>
              </a:spcBef>
              <a:spcAft>
                <a:spcPts val="0"/>
              </a:spcAft>
              <a:buClr>
                <a:srgbClr val="000000"/>
              </a:buClr>
              <a:buSzPts val="900"/>
              <a:buFont typeface="Consolas"/>
              <a:buNone/>
            </a:pPr>
            <a:r>
              <a:rPr lang="en" sz="900" b="0" i="0" u="none" strike="noStrike" cap="none">
                <a:solidFill>
                  <a:srgbClr val="000000"/>
                </a:solidFill>
                <a:latin typeface="Consolas"/>
                <a:ea typeface="Consolas"/>
                <a:cs typeface="Consolas"/>
                <a:sym typeface="Consolas"/>
              </a:rPr>
              <a:t>  ResourceResponse&lt;Document&gt; response = client.CreateDocumentAsync(</a:t>
            </a:r>
            <a:endParaRPr sz="1100"/>
          </a:p>
          <a:p>
            <a:pPr marL="0" marR="0" lvl="0" indent="0" algn="l" rtl="0">
              <a:lnSpc>
                <a:spcPct val="100000"/>
              </a:lnSpc>
              <a:spcBef>
                <a:spcPts val="0"/>
              </a:spcBef>
              <a:spcAft>
                <a:spcPts val="0"/>
              </a:spcAft>
              <a:buClr>
                <a:srgbClr val="000000"/>
              </a:buClr>
              <a:buSzPts val="900"/>
              <a:buFont typeface="Consolas"/>
              <a:buNone/>
            </a:pPr>
            <a:r>
              <a:rPr lang="en" sz="900" b="0" i="0" u="none" strike="noStrike" cap="none">
                <a:solidFill>
                  <a:srgbClr val="000000"/>
                </a:solidFill>
                <a:latin typeface="Consolas"/>
                <a:ea typeface="Consolas"/>
                <a:cs typeface="Consolas"/>
                <a:sym typeface="Consolas"/>
              </a:rPr>
              <a:t>      collectionLink,</a:t>
            </a:r>
            <a:endParaRPr sz="1100"/>
          </a:p>
          <a:p>
            <a:pPr marL="0" marR="0" lvl="0" indent="0" algn="l" rtl="0">
              <a:lnSpc>
                <a:spcPct val="100000"/>
              </a:lnSpc>
              <a:spcBef>
                <a:spcPts val="0"/>
              </a:spcBef>
              <a:spcAft>
                <a:spcPts val="0"/>
              </a:spcAft>
              <a:buClr>
                <a:srgbClr val="0000FF"/>
              </a:buClr>
              <a:buSzPts val="900"/>
              <a:buFont typeface="Consolas"/>
              <a:buNone/>
            </a:pPr>
            <a:r>
              <a:rPr lang="en" sz="900" b="0" i="0" u="none" strike="noStrike" cap="none">
                <a:solidFill>
                  <a:srgbClr val="0000FF"/>
                </a:solidFill>
                <a:latin typeface="Consolas"/>
                <a:ea typeface="Consolas"/>
                <a:cs typeface="Consolas"/>
                <a:sym typeface="Consolas"/>
              </a:rPr>
              <a:t>      new</a:t>
            </a:r>
            <a:r>
              <a:rPr lang="en" sz="900" b="0" i="0" u="none" strike="noStrike" cap="none">
                <a:solidFill>
                  <a:srgbClr val="000000"/>
                </a:solidFill>
                <a:latin typeface="Consolas"/>
                <a:ea typeface="Consolas"/>
                <a:cs typeface="Consolas"/>
                <a:sym typeface="Consolas"/>
              </a:rPr>
              <a:t> { id = </a:t>
            </a:r>
            <a:r>
              <a:rPr lang="en" sz="900" b="0" i="0" u="none" strike="noStrike" cap="none">
                <a:solidFill>
                  <a:srgbClr val="A31515"/>
                </a:solidFill>
                <a:latin typeface="Consolas"/>
                <a:ea typeface="Consolas"/>
                <a:cs typeface="Consolas"/>
                <a:sym typeface="Consolas"/>
              </a:rPr>
              <a:t>"an id"</a:t>
            </a:r>
            <a:r>
              <a:rPr lang="en" sz="900" b="0" i="0" u="none" strike="noStrike" cap="none">
                <a:solidFill>
                  <a:srgbClr val="000000"/>
                </a:solidFill>
                <a:latin typeface="Consolas"/>
                <a:ea typeface="Consolas"/>
                <a:cs typeface="Consolas"/>
                <a:sym typeface="Consolas"/>
              </a:rPr>
              <a:t>, value = </a:t>
            </a:r>
            <a:r>
              <a:rPr lang="en" sz="900" b="0" i="0" u="none" strike="noStrike" cap="none">
                <a:solidFill>
                  <a:srgbClr val="A31515"/>
                </a:solidFill>
                <a:latin typeface="Consolas"/>
                <a:ea typeface="Consolas"/>
                <a:cs typeface="Consolas"/>
                <a:sym typeface="Consolas"/>
              </a:rPr>
              <a:t>"some value"</a:t>
            </a:r>
            <a:r>
              <a:rPr lang="en" sz="900" b="0" i="0" u="none" strike="noStrike" cap="none">
                <a:solidFill>
                  <a:srgbClr val="000000"/>
                </a:solidFill>
                <a:latin typeface="Consolas"/>
                <a:ea typeface="Consolas"/>
                <a:cs typeface="Consolas"/>
                <a:sym typeface="Consolas"/>
              </a:rPr>
              <a:t> }</a:t>
            </a:r>
            <a:endParaRPr sz="1100"/>
          </a:p>
          <a:p>
            <a:pPr marL="0" marR="0" lvl="0" indent="0" algn="l" rtl="0">
              <a:lnSpc>
                <a:spcPct val="100000"/>
              </a:lnSpc>
              <a:spcBef>
                <a:spcPts val="0"/>
              </a:spcBef>
              <a:spcAft>
                <a:spcPts val="0"/>
              </a:spcAft>
              <a:buClr>
                <a:srgbClr val="000000"/>
              </a:buClr>
              <a:buSzPts val="900"/>
              <a:buFont typeface="Consolas"/>
              <a:buNone/>
            </a:pPr>
            <a:r>
              <a:rPr lang="en" sz="900" b="0" i="0" u="none" strike="noStrike" cap="none">
                <a:solidFill>
                  <a:srgbClr val="000000"/>
                </a:solidFill>
                <a:latin typeface="Consolas"/>
                <a:ea typeface="Consolas"/>
                <a:cs typeface="Consolas"/>
                <a:sym typeface="Consolas"/>
              </a:rPr>
              <a:t>  ).Result;</a:t>
            </a:r>
            <a:endParaRPr sz="1100"/>
          </a:p>
          <a:p>
            <a:pPr marL="0" marR="0" lvl="0" indent="0" algn="l" rtl="0">
              <a:lnSpc>
                <a:spcPct val="100000"/>
              </a:lnSpc>
              <a:spcBef>
                <a:spcPts val="0"/>
              </a:spcBef>
              <a:spcAft>
                <a:spcPts val="0"/>
              </a:spcAft>
              <a:buClr>
                <a:srgbClr val="000000"/>
              </a:buClr>
              <a:buSzPts val="900"/>
              <a:buFont typeface="Consolas"/>
              <a:buNone/>
            </a:pPr>
            <a:r>
              <a:rPr lang="en" sz="900" b="0" i="0" u="none" strike="noStrike" cap="none">
                <a:solidFill>
                  <a:srgbClr val="000000"/>
                </a:solidFill>
                <a:latin typeface="Consolas"/>
                <a:ea typeface="Consolas"/>
                <a:cs typeface="Consolas"/>
                <a:sym typeface="Consolas"/>
              </a:rPr>
              <a:t>  sessionToken = response.SessionToken;</a:t>
            </a:r>
            <a:endParaRPr sz="1100"/>
          </a:p>
          <a:p>
            <a:pPr marL="0" marR="0" lvl="0" indent="0" algn="l" rtl="0">
              <a:lnSpc>
                <a:spcPct val="100000"/>
              </a:lnSpc>
              <a:spcBef>
                <a:spcPts val="0"/>
              </a:spcBef>
              <a:spcAft>
                <a:spcPts val="0"/>
              </a:spcAft>
              <a:buClr>
                <a:srgbClr val="000000"/>
              </a:buClr>
              <a:buSzPts val="900"/>
              <a:buFont typeface="Consolas"/>
              <a:buNone/>
            </a:pPr>
            <a:r>
              <a:rPr lang="en" sz="900" b="0" i="0" u="none" strike="noStrike" cap="none">
                <a:solidFill>
                  <a:srgbClr val="000000"/>
                </a:solidFill>
                <a:latin typeface="Consolas"/>
                <a:ea typeface="Consolas"/>
                <a:cs typeface="Consolas"/>
                <a:sym typeface="Consolas"/>
              </a:rPr>
              <a:t>} </a:t>
            </a:r>
            <a:endParaRPr sz="1100"/>
          </a:p>
          <a:p>
            <a:pPr marL="0" marR="0" lvl="0" indent="0" algn="l" rtl="0">
              <a:lnSpc>
                <a:spcPct val="100000"/>
              </a:lnSpc>
              <a:spcBef>
                <a:spcPts val="0"/>
              </a:spcBef>
              <a:spcAft>
                <a:spcPts val="0"/>
              </a:spcAft>
              <a:buClr>
                <a:schemeClr val="dk1"/>
              </a:buClr>
              <a:buSzPts val="900"/>
              <a:buFont typeface="Calibri"/>
              <a:buNone/>
            </a:pPr>
            <a:endParaRPr sz="9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FF"/>
              </a:buClr>
              <a:buSzPts val="900"/>
              <a:buFont typeface="Consolas"/>
              <a:buNone/>
            </a:pPr>
            <a:r>
              <a:rPr lang="en" sz="900" b="0" i="0" u="none" strike="noStrike" cap="none">
                <a:solidFill>
                  <a:srgbClr val="0000FF"/>
                </a:solidFill>
                <a:latin typeface="Consolas"/>
                <a:ea typeface="Consolas"/>
                <a:cs typeface="Consolas"/>
                <a:sym typeface="Consolas"/>
              </a:rPr>
              <a:t>using</a:t>
            </a:r>
            <a:r>
              <a:rPr lang="en" sz="900" b="0" i="0" u="none" strike="noStrike" cap="none">
                <a:solidFill>
                  <a:srgbClr val="000000"/>
                </a:solidFill>
                <a:latin typeface="Consolas"/>
                <a:ea typeface="Consolas"/>
                <a:cs typeface="Consolas"/>
                <a:sym typeface="Consolas"/>
              </a:rPr>
              <a:t> (DocumentClient client = </a:t>
            </a:r>
            <a:r>
              <a:rPr lang="en" sz="900" b="0" i="0" u="none" strike="noStrike" cap="none">
                <a:solidFill>
                  <a:srgbClr val="0000FF"/>
                </a:solidFill>
                <a:latin typeface="Consolas"/>
                <a:ea typeface="Consolas"/>
                <a:cs typeface="Consolas"/>
                <a:sym typeface="Consolas"/>
              </a:rPr>
              <a:t>new</a:t>
            </a:r>
            <a:r>
              <a:rPr lang="en" sz="900" b="0" i="0" u="none" strike="noStrike" cap="none">
                <a:solidFill>
                  <a:srgbClr val="000000"/>
                </a:solidFill>
                <a:latin typeface="Consolas"/>
                <a:ea typeface="Consolas"/>
                <a:cs typeface="Consolas"/>
                <a:sym typeface="Consolas"/>
              </a:rPr>
              <a:t> DocumentClient(</a:t>
            </a:r>
            <a:r>
              <a:rPr lang="en" sz="900" b="0" i="0" u="none" strike="noStrike" cap="none">
                <a:solidFill>
                  <a:srgbClr val="0000FF"/>
                </a:solidFill>
                <a:latin typeface="Consolas"/>
                <a:ea typeface="Consolas"/>
                <a:cs typeface="Consolas"/>
                <a:sym typeface="Consolas"/>
              </a:rPr>
              <a:t>new</a:t>
            </a:r>
            <a:r>
              <a:rPr lang="en" sz="900" b="0" i="0" u="none" strike="noStrike" cap="none">
                <a:solidFill>
                  <a:srgbClr val="000000"/>
                </a:solidFill>
                <a:latin typeface="Consolas"/>
                <a:ea typeface="Consolas"/>
                <a:cs typeface="Consolas"/>
                <a:sym typeface="Consolas"/>
              </a:rPr>
              <a:t> Uri(</a:t>
            </a:r>
            <a:r>
              <a:rPr lang="en" sz="900" b="0" i="0" u="none" strike="noStrike" cap="none">
                <a:solidFill>
                  <a:srgbClr val="A31515"/>
                </a:solidFill>
                <a:latin typeface="Consolas"/>
                <a:ea typeface="Consolas"/>
                <a:cs typeface="Consolas"/>
                <a:sym typeface="Consolas"/>
              </a:rPr>
              <a:t>""</a:t>
            </a:r>
            <a:r>
              <a:rPr lang="en" sz="900" b="0" i="0" u="none" strike="noStrike" cap="none">
                <a:solidFill>
                  <a:srgbClr val="000000"/>
                </a:solidFill>
                <a:latin typeface="Consolas"/>
                <a:ea typeface="Consolas"/>
                <a:cs typeface="Consolas"/>
                <a:sym typeface="Consolas"/>
              </a:rPr>
              <a:t>), </a:t>
            </a:r>
            <a:r>
              <a:rPr lang="en" sz="900" b="0" i="0" u="none" strike="noStrike" cap="none">
                <a:solidFill>
                  <a:srgbClr val="A31515"/>
                </a:solidFill>
                <a:latin typeface="Consolas"/>
                <a:ea typeface="Consolas"/>
                <a:cs typeface="Consolas"/>
                <a:sym typeface="Consolas"/>
              </a:rPr>
              <a:t>""</a:t>
            </a:r>
            <a:r>
              <a:rPr lang="en" sz="900" b="0" i="0" u="none" strike="noStrike" cap="none">
                <a:solidFill>
                  <a:srgbClr val="000000"/>
                </a:solidFill>
                <a:latin typeface="Consolas"/>
                <a:ea typeface="Consolas"/>
                <a:cs typeface="Consolas"/>
                <a:sym typeface="Consolas"/>
              </a:rPr>
              <a:t>))</a:t>
            </a:r>
            <a:endParaRPr sz="1100"/>
          </a:p>
          <a:p>
            <a:pPr marL="0" marR="0" lvl="0" indent="0" algn="l" rtl="0">
              <a:lnSpc>
                <a:spcPct val="100000"/>
              </a:lnSpc>
              <a:spcBef>
                <a:spcPts val="0"/>
              </a:spcBef>
              <a:spcAft>
                <a:spcPts val="0"/>
              </a:spcAft>
              <a:buClr>
                <a:srgbClr val="000000"/>
              </a:buClr>
              <a:buSzPts val="900"/>
              <a:buFont typeface="Consolas"/>
              <a:buNone/>
            </a:pPr>
            <a:r>
              <a:rPr lang="en" sz="900" b="0" i="0" u="none" strike="noStrike" cap="none">
                <a:solidFill>
                  <a:srgbClr val="000000"/>
                </a:solidFill>
                <a:latin typeface="Consolas"/>
                <a:ea typeface="Consolas"/>
                <a:cs typeface="Consolas"/>
                <a:sym typeface="Consolas"/>
              </a:rPr>
              <a:t>{</a:t>
            </a:r>
            <a:endParaRPr sz="1100"/>
          </a:p>
          <a:p>
            <a:pPr marL="0" marR="0" lvl="0" indent="0" algn="l" rtl="0">
              <a:lnSpc>
                <a:spcPct val="100000"/>
              </a:lnSpc>
              <a:spcBef>
                <a:spcPts val="0"/>
              </a:spcBef>
              <a:spcAft>
                <a:spcPts val="0"/>
              </a:spcAft>
              <a:buClr>
                <a:srgbClr val="000000"/>
              </a:buClr>
              <a:buSzPts val="900"/>
              <a:buFont typeface="Consolas"/>
              <a:buNone/>
            </a:pPr>
            <a:r>
              <a:rPr lang="en" sz="900" b="0" i="0" u="none" strike="noStrike" cap="none">
                <a:solidFill>
                  <a:srgbClr val="000000"/>
                </a:solidFill>
                <a:latin typeface="Consolas"/>
                <a:ea typeface="Consolas"/>
                <a:cs typeface="Consolas"/>
                <a:sym typeface="Consolas"/>
              </a:rPr>
              <a:t>  ResourceResponse&lt;Document&gt; read = client.ReadDocumentAsync(</a:t>
            </a:r>
            <a:endParaRPr sz="1100"/>
          </a:p>
          <a:p>
            <a:pPr marL="0" marR="0" lvl="0" indent="0" algn="l" rtl="0">
              <a:lnSpc>
                <a:spcPct val="100000"/>
              </a:lnSpc>
              <a:spcBef>
                <a:spcPts val="0"/>
              </a:spcBef>
              <a:spcAft>
                <a:spcPts val="0"/>
              </a:spcAft>
              <a:buClr>
                <a:srgbClr val="000000"/>
              </a:buClr>
              <a:buSzPts val="900"/>
              <a:buFont typeface="Consolas"/>
              <a:buNone/>
            </a:pPr>
            <a:r>
              <a:rPr lang="en" sz="900" b="0" i="0" u="none" strike="noStrike" cap="none">
                <a:solidFill>
                  <a:srgbClr val="000000"/>
                </a:solidFill>
                <a:latin typeface="Consolas"/>
                <a:ea typeface="Consolas"/>
                <a:cs typeface="Consolas"/>
                <a:sym typeface="Consolas"/>
              </a:rPr>
              <a:t>      documentLink, </a:t>
            </a:r>
            <a:endParaRPr sz="1100"/>
          </a:p>
          <a:p>
            <a:pPr marL="0" marR="0" lvl="0" indent="0" algn="l" rtl="0">
              <a:lnSpc>
                <a:spcPct val="100000"/>
              </a:lnSpc>
              <a:spcBef>
                <a:spcPts val="0"/>
              </a:spcBef>
              <a:spcAft>
                <a:spcPts val="0"/>
              </a:spcAft>
              <a:buClr>
                <a:srgbClr val="000000"/>
              </a:buClr>
              <a:buSzPts val="900"/>
              <a:buFont typeface="Consolas"/>
              <a:buNone/>
            </a:pPr>
            <a:r>
              <a:rPr lang="en" sz="900" b="0" i="0" u="none" strike="noStrike" cap="none">
                <a:solidFill>
                  <a:srgbClr val="000000"/>
                </a:solidFill>
                <a:latin typeface="Consolas"/>
                <a:ea typeface="Consolas"/>
                <a:cs typeface="Consolas"/>
                <a:sym typeface="Consolas"/>
              </a:rPr>
              <a:t>      </a:t>
            </a:r>
            <a:r>
              <a:rPr lang="en" sz="900" b="0" i="0" u="none" strike="noStrike" cap="none">
                <a:solidFill>
                  <a:srgbClr val="0000FF"/>
                </a:solidFill>
                <a:latin typeface="Consolas"/>
                <a:ea typeface="Consolas"/>
                <a:cs typeface="Consolas"/>
                <a:sym typeface="Consolas"/>
              </a:rPr>
              <a:t>new</a:t>
            </a:r>
            <a:r>
              <a:rPr lang="en" sz="900" b="0" i="0" u="none" strike="noStrike" cap="none">
                <a:solidFill>
                  <a:srgbClr val="000000"/>
                </a:solidFill>
                <a:latin typeface="Consolas"/>
                <a:ea typeface="Consolas"/>
                <a:cs typeface="Consolas"/>
                <a:sym typeface="Consolas"/>
              </a:rPr>
              <a:t> RequestOptions { SessionToken = sessionToken }</a:t>
            </a:r>
            <a:endParaRPr sz="1100"/>
          </a:p>
          <a:p>
            <a:pPr marL="0" marR="0" lvl="0" indent="0" algn="l" rtl="0">
              <a:lnSpc>
                <a:spcPct val="100000"/>
              </a:lnSpc>
              <a:spcBef>
                <a:spcPts val="0"/>
              </a:spcBef>
              <a:spcAft>
                <a:spcPts val="0"/>
              </a:spcAft>
              <a:buClr>
                <a:srgbClr val="000000"/>
              </a:buClr>
              <a:buSzPts val="900"/>
              <a:buFont typeface="Consolas"/>
              <a:buNone/>
            </a:pPr>
            <a:r>
              <a:rPr lang="en" sz="900" b="0" i="0" u="none" strike="noStrike" cap="none">
                <a:solidFill>
                  <a:srgbClr val="000000"/>
                </a:solidFill>
                <a:latin typeface="Consolas"/>
                <a:ea typeface="Consolas"/>
                <a:cs typeface="Consolas"/>
                <a:sym typeface="Consolas"/>
              </a:rPr>
              <a:t>  ).Result; </a:t>
            </a:r>
            <a:endParaRPr sz="1100"/>
          </a:p>
          <a:p>
            <a:pPr marL="0" marR="0" lvl="0" indent="0" algn="l" rtl="0">
              <a:lnSpc>
                <a:spcPct val="100000"/>
              </a:lnSpc>
              <a:spcBef>
                <a:spcPts val="0"/>
              </a:spcBef>
              <a:spcAft>
                <a:spcPts val="0"/>
              </a:spcAft>
              <a:buClr>
                <a:srgbClr val="000000"/>
              </a:buClr>
              <a:buSzPts val="900"/>
              <a:buFont typeface="Consolas"/>
              <a:buNone/>
            </a:pPr>
            <a:r>
              <a:rPr lang="en" sz="900" b="0" i="0" u="none" strike="noStrike" cap="none">
                <a:solidFill>
                  <a:srgbClr val="000000"/>
                </a:solidFill>
                <a:latin typeface="Consolas"/>
                <a:ea typeface="Consolas"/>
                <a:cs typeface="Consolas"/>
                <a:sym typeface="Consolas"/>
              </a:rPr>
              <a:t>}</a:t>
            </a:r>
            <a:r>
              <a:rPr lang="en" sz="900" b="0" i="0" u="none" strike="noStrike" cap="none">
                <a:solidFill>
                  <a:srgbClr val="000000"/>
                </a:solidFill>
                <a:latin typeface="Calibri"/>
                <a:ea typeface="Calibri"/>
                <a:cs typeface="Calibri"/>
                <a:sym typeface="Calibri"/>
              </a:rPr>
              <a:t> </a:t>
            </a:r>
            <a:endParaRPr sz="900" b="0" i="0" u="none" strike="noStrike" cap="none">
              <a:solidFill>
                <a:srgbClr val="000000"/>
              </a:solidFill>
              <a:latin typeface="Arial"/>
              <a:ea typeface="Arial"/>
              <a:cs typeface="Arial"/>
              <a:sym typeface="Arial"/>
            </a:endParaRPr>
          </a:p>
        </p:txBody>
      </p:sp>
      <p:sp>
        <p:nvSpPr>
          <p:cNvPr id="1612" name="Google Shape;1612;p145"/>
          <p:cNvSpPr/>
          <p:nvPr/>
        </p:nvSpPr>
        <p:spPr>
          <a:xfrm>
            <a:off x="5648905" y="537850"/>
            <a:ext cx="535800" cy="837600"/>
          </a:xfrm>
          <a:prstGeom prst="rect">
            <a:avLst/>
          </a:prstGeom>
          <a:noFill/>
          <a:ln w="38100" cap="flat" cmpd="sng">
            <a:solidFill>
              <a:srgbClr val="FF0000"/>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1613" name="Google Shape;1613;p145"/>
          <p:cNvSpPr txBox="1"/>
          <p:nvPr/>
        </p:nvSpPr>
        <p:spPr>
          <a:xfrm>
            <a:off x="3061625" y="1879373"/>
            <a:ext cx="5502600" cy="8067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Calibri"/>
              <a:buNone/>
            </a:pPr>
            <a:r>
              <a:rPr lang="en" sz="1000" b="1" i="0" u="none" strike="noStrike" cap="none">
                <a:solidFill>
                  <a:srgbClr val="000000"/>
                </a:solidFill>
                <a:latin typeface="Lato"/>
                <a:ea typeface="Lato"/>
                <a:cs typeface="Lato"/>
                <a:sym typeface="Lato"/>
              </a:rPr>
              <a:t>Session Consistency:</a:t>
            </a:r>
            <a:r>
              <a:rPr lang="en" sz="1000" i="0" u="none" strike="noStrike" cap="none">
                <a:solidFill>
                  <a:srgbClr val="000000"/>
                </a:solidFill>
                <a:latin typeface="Lato"/>
                <a:ea typeface="Lato"/>
                <a:cs typeface="Lato"/>
                <a:sym typeface="Lato"/>
              </a:rPr>
              <a:t> Session is controlled using a “session token”.</a:t>
            </a:r>
            <a:endParaRPr sz="1000">
              <a:latin typeface="Lato"/>
              <a:ea typeface="Lato"/>
              <a:cs typeface="Lato"/>
              <a:sym typeface="Lato"/>
            </a:endParaRPr>
          </a:p>
          <a:p>
            <a:pPr marL="215900" marR="0" lvl="0" indent="-190500" algn="l" rtl="0">
              <a:lnSpc>
                <a:spcPct val="100000"/>
              </a:lnSpc>
              <a:spcBef>
                <a:spcPts val="0"/>
              </a:spcBef>
              <a:spcAft>
                <a:spcPts val="0"/>
              </a:spcAft>
              <a:buClr>
                <a:srgbClr val="000000"/>
              </a:buClr>
              <a:buSzPts val="1000"/>
              <a:buFont typeface="Lato"/>
              <a:buChar char="•"/>
            </a:pPr>
            <a:r>
              <a:rPr lang="en" sz="1000" i="0" u="none" strike="noStrike" cap="none">
                <a:solidFill>
                  <a:srgbClr val="000000"/>
                </a:solidFill>
                <a:latin typeface="Lato"/>
                <a:ea typeface="Lato"/>
                <a:cs typeface="Lato"/>
                <a:sym typeface="Lato"/>
              </a:rPr>
              <a:t>Session tokens are automatically cached by the Client SDK</a:t>
            </a:r>
            <a:endParaRPr sz="1000">
              <a:latin typeface="Lato"/>
              <a:ea typeface="Lato"/>
              <a:cs typeface="Lato"/>
              <a:sym typeface="Lato"/>
            </a:endParaRPr>
          </a:p>
          <a:p>
            <a:pPr marL="215900" marR="0" lvl="0" indent="-190500" algn="l" rtl="0">
              <a:lnSpc>
                <a:spcPct val="100000"/>
              </a:lnSpc>
              <a:spcBef>
                <a:spcPts val="0"/>
              </a:spcBef>
              <a:spcAft>
                <a:spcPts val="0"/>
              </a:spcAft>
              <a:buClr>
                <a:srgbClr val="000000"/>
              </a:buClr>
              <a:buSzPts val="1000"/>
              <a:buFont typeface="Lato"/>
              <a:buChar char="•"/>
            </a:pPr>
            <a:r>
              <a:rPr lang="en" sz="1000" i="0" u="none" strike="noStrike" cap="none">
                <a:solidFill>
                  <a:srgbClr val="000000"/>
                </a:solidFill>
                <a:latin typeface="Lato"/>
                <a:ea typeface="Lato"/>
                <a:cs typeface="Lato"/>
                <a:sym typeface="Lato"/>
              </a:rPr>
              <a:t>Can be pulled out and used to override other requests (to preserve session between multiple clients)</a:t>
            </a:r>
            <a:endParaRPr sz="1000">
              <a:latin typeface="Lato"/>
              <a:ea typeface="Lato"/>
              <a:cs typeface="Lato"/>
              <a:sym typeface="Lato"/>
            </a:endParaRPr>
          </a:p>
          <a:p>
            <a:pPr marL="0" marR="0" lvl="0" indent="0" algn="l" rtl="0">
              <a:lnSpc>
                <a:spcPct val="100000"/>
              </a:lnSpc>
              <a:spcBef>
                <a:spcPts val="0"/>
              </a:spcBef>
              <a:spcAft>
                <a:spcPts val="0"/>
              </a:spcAft>
              <a:buClr>
                <a:schemeClr val="dk1"/>
              </a:buClr>
              <a:buSzPts val="1400"/>
              <a:buFont typeface="Calibri"/>
              <a:buNone/>
            </a:pPr>
            <a:endParaRPr sz="1000" i="0" u="none" strike="noStrike" cap="none">
              <a:solidFill>
                <a:srgbClr val="000000"/>
              </a:solidFill>
              <a:latin typeface="Lato"/>
              <a:ea typeface="Lato"/>
              <a:cs typeface="Lato"/>
              <a:sym typeface="Lato"/>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17"/>
        <p:cNvGrpSpPr/>
        <p:nvPr/>
      </p:nvGrpSpPr>
      <p:grpSpPr>
        <a:xfrm>
          <a:off x="0" y="0"/>
          <a:ext cx="0" cy="0"/>
          <a:chOff x="0" y="0"/>
          <a:chExt cx="0" cy="0"/>
        </a:xfrm>
      </p:grpSpPr>
      <p:sp>
        <p:nvSpPr>
          <p:cNvPr id="1618" name="Google Shape;1618;p146"/>
          <p:cNvSpPr/>
          <p:nvPr/>
        </p:nvSpPr>
        <p:spPr>
          <a:xfrm>
            <a:off x="2890625" y="464100"/>
            <a:ext cx="5673600" cy="4562400"/>
          </a:xfrm>
          <a:prstGeom prst="rect">
            <a:avLst/>
          </a:prstGeom>
          <a:solidFill>
            <a:srgbClr val="FFFFFF"/>
          </a:solidFill>
          <a:ln>
            <a:noFill/>
          </a:ln>
        </p:spPr>
        <p:txBody>
          <a:bodyPr spcFirstLastPara="1" wrap="square" lIns="91425" tIns="91425" rIns="91425" bIns="91425" anchor="ctr" anchorCtr="0">
            <a:noAutofit/>
          </a:bodyPr>
          <a:lstStyle/>
          <a:p>
            <a:pPr marL="457200" lvl="0" indent="0" algn="l" rtl="0">
              <a:spcBef>
                <a:spcPts val="0"/>
              </a:spcBef>
              <a:spcAft>
                <a:spcPts val="0"/>
              </a:spcAft>
              <a:buClr>
                <a:schemeClr val="dk1"/>
              </a:buClr>
              <a:buSzPts val="1100"/>
              <a:buFont typeface="Arial"/>
              <a:buNone/>
            </a:pPr>
            <a:endParaRPr>
              <a:solidFill>
                <a:srgbClr val="3F3F3F"/>
              </a:solidFill>
              <a:latin typeface="Lato"/>
              <a:ea typeface="Lato"/>
              <a:cs typeface="Lato"/>
              <a:sym typeface="Lato"/>
            </a:endParaRPr>
          </a:p>
          <a:p>
            <a:pPr marL="457200" lvl="0" indent="0" algn="l" rtl="0">
              <a:lnSpc>
                <a:spcPct val="80000"/>
              </a:lnSpc>
              <a:spcBef>
                <a:spcPts val="1200"/>
              </a:spcBef>
              <a:spcAft>
                <a:spcPts val="0"/>
              </a:spcAft>
              <a:buNone/>
            </a:pPr>
            <a:endParaRPr/>
          </a:p>
        </p:txBody>
      </p:sp>
      <p:sp>
        <p:nvSpPr>
          <p:cNvPr id="1619" name="Google Shape;1619;p146"/>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C11521"/>
              </a:buClr>
              <a:buSzPts val="1100"/>
              <a:buFont typeface="Lato"/>
              <a:buNone/>
            </a:pPr>
            <a:r>
              <a:rPr lang="en">
                <a:solidFill>
                  <a:srgbClr val="BB2938"/>
                </a:solidFill>
              </a:rPr>
              <a:t>Data Modeling  - Consistency Level</a:t>
            </a:r>
            <a:endParaRPr b="1">
              <a:solidFill>
                <a:srgbClr val="BB2938"/>
              </a:solidFill>
            </a:endParaRPr>
          </a:p>
        </p:txBody>
      </p:sp>
      <p:pic>
        <p:nvPicPr>
          <p:cNvPr id="1620" name="Google Shape;1620;p146"/>
          <p:cNvPicPr preferRelativeResize="0"/>
          <p:nvPr/>
        </p:nvPicPr>
        <p:blipFill>
          <a:blip r:embed="rId3">
            <a:alphaModFix/>
          </a:blip>
          <a:stretch>
            <a:fillRect/>
          </a:stretch>
        </p:blipFill>
        <p:spPr>
          <a:xfrm>
            <a:off x="478025" y="2490313"/>
            <a:ext cx="1905000" cy="1905000"/>
          </a:xfrm>
          <a:prstGeom prst="rect">
            <a:avLst/>
          </a:prstGeom>
          <a:noFill/>
          <a:ln>
            <a:noFill/>
          </a:ln>
        </p:spPr>
      </p:pic>
      <p:pic>
        <p:nvPicPr>
          <p:cNvPr id="1621" name="Google Shape;1621;p146" descr="Azure Cosmos DB offers multiple, well defined (relaxed) consistency models to choose from"/>
          <p:cNvPicPr preferRelativeResize="0"/>
          <p:nvPr/>
        </p:nvPicPr>
        <p:blipFill rotWithShape="1">
          <a:blip r:embed="rId4">
            <a:alphaModFix/>
          </a:blip>
          <a:srcRect/>
          <a:stretch/>
        </p:blipFill>
        <p:spPr>
          <a:xfrm>
            <a:off x="3774485" y="752383"/>
            <a:ext cx="4074366" cy="1296421"/>
          </a:xfrm>
          <a:prstGeom prst="rect">
            <a:avLst/>
          </a:prstGeom>
          <a:noFill/>
          <a:ln>
            <a:noFill/>
          </a:ln>
        </p:spPr>
      </p:pic>
      <p:sp>
        <p:nvSpPr>
          <p:cNvPr id="1622" name="Google Shape;1622;p146"/>
          <p:cNvSpPr/>
          <p:nvPr/>
        </p:nvSpPr>
        <p:spPr>
          <a:xfrm>
            <a:off x="5477816" y="726424"/>
            <a:ext cx="633300" cy="825600"/>
          </a:xfrm>
          <a:prstGeom prst="rect">
            <a:avLst/>
          </a:prstGeom>
          <a:noFill/>
          <a:ln w="38100" cap="flat" cmpd="sng">
            <a:solidFill>
              <a:srgbClr val="FF0000"/>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1623" name="Google Shape;1623;p146"/>
          <p:cNvSpPr txBox="1"/>
          <p:nvPr/>
        </p:nvSpPr>
        <p:spPr>
          <a:xfrm>
            <a:off x="3490676" y="2477637"/>
            <a:ext cx="3215700" cy="2445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Calibri"/>
              <a:buNone/>
            </a:pPr>
            <a:r>
              <a:rPr lang="en" sz="1400" b="1" i="0" u="none" strike="noStrike" cap="none">
                <a:solidFill>
                  <a:srgbClr val="000000"/>
                </a:solidFill>
                <a:latin typeface="Calibri"/>
                <a:ea typeface="Calibri"/>
                <a:cs typeface="Calibri"/>
                <a:sym typeface="Calibri"/>
              </a:rPr>
              <a:t>Consistency can be relaxed on a per-request basis</a:t>
            </a:r>
            <a:endParaRPr sz="1400" b="0" i="0" u="none" strike="noStrike" cap="none">
              <a:solidFill>
                <a:srgbClr val="000000"/>
              </a:solidFill>
              <a:latin typeface="Calibri"/>
              <a:ea typeface="Calibri"/>
              <a:cs typeface="Calibri"/>
              <a:sym typeface="Calibri"/>
            </a:endParaRPr>
          </a:p>
        </p:txBody>
      </p:sp>
      <p:sp>
        <p:nvSpPr>
          <p:cNvPr id="1624" name="Google Shape;1624;p146"/>
          <p:cNvSpPr/>
          <p:nvPr/>
        </p:nvSpPr>
        <p:spPr>
          <a:xfrm>
            <a:off x="3555915" y="3447342"/>
            <a:ext cx="4160400" cy="611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900"/>
              <a:buFont typeface="Consolas"/>
              <a:buNone/>
            </a:pPr>
            <a:r>
              <a:rPr lang="en" sz="900" b="0" i="0" u="none" strike="noStrike" cap="none">
                <a:solidFill>
                  <a:srgbClr val="000000"/>
                </a:solidFill>
                <a:latin typeface="Consolas"/>
                <a:ea typeface="Consolas"/>
                <a:cs typeface="Consolas"/>
                <a:sym typeface="Consolas"/>
              </a:rPr>
              <a:t>client.ReadDocumentAsync(</a:t>
            </a:r>
            <a:endParaRPr sz="1100"/>
          </a:p>
          <a:p>
            <a:pPr marL="0" marR="0" lvl="0" indent="0" algn="l" rtl="0">
              <a:lnSpc>
                <a:spcPct val="100000"/>
              </a:lnSpc>
              <a:spcBef>
                <a:spcPts val="0"/>
              </a:spcBef>
              <a:spcAft>
                <a:spcPts val="0"/>
              </a:spcAft>
              <a:buClr>
                <a:srgbClr val="000000"/>
              </a:buClr>
              <a:buSzPts val="900"/>
              <a:buFont typeface="Consolas"/>
              <a:buNone/>
            </a:pPr>
            <a:r>
              <a:rPr lang="en" sz="900" b="0" i="0" u="none" strike="noStrike" cap="none">
                <a:solidFill>
                  <a:srgbClr val="000000"/>
                </a:solidFill>
                <a:latin typeface="Consolas"/>
                <a:ea typeface="Consolas"/>
                <a:cs typeface="Consolas"/>
                <a:sym typeface="Consolas"/>
              </a:rPr>
              <a:t>    documentLink,</a:t>
            </a:r>
            <a:endParaRPr sz="1100"/>
          </a:p>
          <a:p>
            <a:pPr marL="0" marR="0" lvl="0" indent="0" algn="l" rtl="0">
              <a:lnSpc>
                <a:spcPct val="100000"/>
              </a:lnSpc>
              <a:spcBef>
                <a:spcPts val="0"/>
              </a:spcBef>
              <a:spcAft>
                <a:spcPts val="0"/>
              </a:spcAft>
              <a:buClr>
                <a:srgbClr val="000000"/>
              </a:buClr>
              <a:buSzPts val="900"/>
              <a:buFont typeface="Consolas"/>
              <a:buNone/>
            </a:pPr>
            <a:r>
              <a:rPr lang="en" sz="900" b="0" i="0" u="none" strike="noStrike" cap="none">
                <a:solidFill>
                  <a:srgbClr val="000000"/>
                </a:solidFill>
                <a:latin typeface="Consolas"/>
                <a:ea typeface="Consolas"/>
                <a:cs typeface="Consolas"/>
                <a:sym typeface="Consolas"/>
              </a:rPr>
              <a:t>    </a:t>
            </a:r>
            <a:r>
              <a:rPr lang="en" sz="900" b="0" i="0" u="none" strike="noStrike" cap="none">
                <a:solidFill>
                  <a:srgbClr val="0000FF"/>
                </a:solidFill>
                <a:latin typeface="Consolas"/>
                <a:ea typeface="Consolas"/>
                <a:cs typeface="Consolas"/>
                <a:sym typeface="Consolas"/>
              </a:rPr>
              <a:t>new</a:t>
            </a:r>
            <a:r>
              <a:rPr lang="en" sz="900" b="0" i="0" u="none" strike="noStrike" cap="none">
                <a:solidFill>
                  <a:srgbClr val="000000"/>
                </a:solidFill>
                <a:latin typeface="Consolas"/>
                <a:ea typeface="Consolas"/>
                <a:cs typeface="Consolas"/>
                <a:sym typeface="Consolas"/>
              </a:rPr>
              <a:t> RequestOptions { ConsistencyLevel = ConsistencyLevel.Eventual }</a:t>
            </a:r>
            <a:endParaRPr sz="1100"/>
          </a:p>
          <a:p>
            <a:pPr marL="0" marR="0" lvl="0" indent="0" algn="l" rtl="0">
              <a:lnSpc>
                <a:spcPct val="100000"/>
              </a:lnSpc>
              <a:spcBef>
                <a:spcPts val="0"/>
              </a:spcBef>
              <a:spcAft>
                <a:spcPts val="0"/>
              </a:spcAft>
              <a:buClr>
                <a:srgbClr val="000000"/>
              </a:buClr>
              <a:buSzPts val="900"/>
              <a:buFont typeface="Consolas"/>
              <a:buNone/>
            </a:pPr>
            <a:r>
              <a:rPr lang="en" sz="900" b="0" i="0" u="none" strike="noStrike" cap="none">
                <a:solidFill>
                  <a:srgbClr val="000000"/>
                </a:solidFill>
                <a:latin typeface="Consolas"/>
                <a:ea typeface="Consolas"/>
                <a:cs typeface="Consolas"/>
                <a:sym typeface="Consolas"/>
              </a:rPr>
              <a:t>); </a:t>
            </a:r>
            <a:br>
              <a:rPr lang="en" sz="900" b="0" i="0" u="none" strike="noStrike" cap="none">
                <a:solidFill>
                  <a:srgbClr val="000000"/>
                </a:solidFill>
                <a:latin typeface="Calibri"/>
                <a:ea typeface="Calibri"/>
                <a:cs typeface="Calibri"/>
                <a:sym typeface="Calibri"/>
              </a:rPr>
            </a:br>
            <a:endParaRPr sz="900" b="0" i="0" u="none" strike="noStrike" cap="non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127"/>
          <p:cNvSpPr txBox="1">
            <a:spLocks noGrp="1"/>
          </p:cNvSpPr>
          <p:nvPr>
            <p:ph type="title"/>
          </p:nvPr>
        </p:nvSpPr>
        <p:spPr>
          <a:xfrm>
            <a:off x="125825" y="0"/>
            <a:ext cx="84393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AGENDA</a:t>
            </a:r>
            <a:endParaRPr sz="1700" b="0" i="0" u="none" strike="noStrike" cap="none">
              <a:solidFill>
                <a:srgbClr val="BB2938"/>
              </a:solidFill>
              <a:latin typeface="Lato"/>
              <a:ea typeface="Lato"/>
              <a:cs typeface="Lato"/>
              <a:sym typeface="Lato"/>
            </a:endParaRPr>
          </a:p>
        </p:txBody>
      </p:sp>
      <p:sp>
        <p:nvSpPr>
          <p:cNvPr id="1422" name="Google Shape;1422;p127"/>
          <p:cNvSpPr txBox="1"/>
          <p:nvPr/>
        </p:nvSpPr>
        <p:spPr>
          <a:xfrm>
            <a:off x="4582000" y="618750"/>
            <a:ext cx="4016700" cy="43701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Lixar Intro</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Review Cosmos DB </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Resource Hierarchy</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LAB - Querying Cosmos DB </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Request Units</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Partitioning</a:t>
            </a:r>
            <a:r>
              <a:rPr lang="en" sz="1600" b="1" dirty="0">
                <a:solidFill>
                  <a:schemeClr val="bg1">
                    <a:lumMod val="75000"/>
                  </a:schemeClr>
                </a:solidFill>
                <a:latin typeface="Lato"/>
                <a:ea typeface="Lato"/>
                <a:cs typeface="Lato"/>
                <a:sym typeface="Lato"/>
              </a:rPr>
              <a:t> </a:t>
            </a:r>
            <a:endParaRPr sz="1600" b="1"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Modeling and Planning </a:t>
            </a:r>
            <a:endParaRPr sz="1800" b="1"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800" b="1" dirty="0">
                <a:solidFill>
                  <a:srgbClr val="595959"/>
                </a:solidFill>
                <a:latin typeface="Lato"/>
                <a:ea typeface="Lato"/>
                <a:cs typeface="Lato"/>
                <a:sym typeface="Lato"/>
              </a:rPr>
              <a:t>LAB - Change Feed</a:t>
            </a:r>
            <a:endParaRPr sz="1600" dirty="0">
              <a:solidFill>
                <a:srgbClr val="595959"/>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LAB -Spark Connector </a:t>
            </a:r>
            <a:endParaRPr sz="1600" b="1"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Troubleshooting</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Security and GDPR</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Wrap Up</a:t>
            </a:r>
            <a:endParaRPr sz="1600" dirty="0">
              <a:solidFill>
                <a:schemeClr val="bg1">
                  <a:lumMod val="75000"/>
                </a:schemeClr>
              </a:solidFill>
              <a:latin typeface="Lato"/>
              <a:ea typeface="Lato"/>
              <a:cs typeface="Lato"/>
              <a:sym typeface="Lato"/>
            </a:endParaRPr>
          </a:p>
        </p:txBody>
      </p:sp>
      <p:cxnSp>
        <p:nvCxnSpPr>
          <p:cNvPr id="1423" name="Google Shape;1423;p127"/>
          <p:cNvCxnSpPr/>
          <p:nvPr/>
        </p:nvCxnSpPr>
        <p:spPr>
          <a:xfrm rot="10800000" flipH="1">
            <a:off x="4392025" y="649600"/>
            <a:ext cx="9000" cy="4276800"/>
          </a:xfrm>
          <a:prstGeom prst="straightConnector1">
            <a:avLst/>
          </a:prstGeom>
          <a:noFill/>
          <a:ln w="19050" cap="flat" cmpd="sng">
            <a:solidFill>
              <a:srgbClr val="BB2938"/>
            </a:solidFill>
            <a:prstDash val="solid"/>
            <a:round/>
            <a:headEnd type="none" w="med" len="med"/>
            <a:tailEnd type="none" w="med" len="med"/>
          </a:ln>
        </p:spPr>
      </p:cxnSp>
      <p:pic>
        <p:nvPicPr>
          <p:cNvPr id="1424" name="Google Shape;1424;p127"/>
          <p:cNvPicPr preferRelativeResize="0"/>
          <p:nvPr/>
        </p:nvPicPr>
        <p:blipFill>
          <a:blip r:embed="rId3">
            <a:alphaModFix/>
          </a:blip>
          <a:stretch>
            <a:fillRect/>
          </a:stretch>
        </p:blipFill>
        <p:spPr>
          <a:xfrm>
            <a:off x="0" y="464100"/>
            <a:ext cx="4087600" cy="467940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128"/>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C11521"/>
              </a:buClr>
              <a:buSzPts val="1100"/>
              <a:buFont typeface="Lato"/>
              <a:buNone/>
            </a:pPr>
            <a:r>
              <a:rPr lang="en">
                <a:solidFill>
                  <a:srgbClr val="BB2938"/>
                </a:solidFill>
              </a:rPr>
              <a:t>Change Feed</a:t>
            </a:r>
            <a:endParaRPr>
              <a:solidFill>
                <a:srgbClr val="BB2938"/>
              </a:solidFill>
            </a:endParaRPr>
          </a:p>
        </p:txBody>
      </p:sp>
      <p:pic>
        <p:nvPicPr>
          <p:cNvPr id="1430" name="Google Shape;1430;p128"/>
          <p:cNvPicPr preferRelativeResize="0"/>
          <p:nvPr/>
        </p:nvPicPr>
        <p:blipFill>
          <a:blip r:embed="rId3">
            <a:alphaModFix/>
          </a:blip>
          <a:stretch>
            <a:fillRect/>
          </a:stretch>
        </p:blipFill>
        <p:spPr>
          <a:xfrm>
            <a:off x="192800" y="673800"/>
            <a:ext cx="8758401" cy="42305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34"/>
        <p:cNvGrpSpPr/>
        <p:nvPr/>
      </p:nvGrpSpPr>
      <p:grpSpPr>
        <a:xfrm>
          <a:off x="0" y="0"/>
          <a:ext cx="0" cy="0"/>
          <a:chOff x="0" y="0"/>
          <a:chExt cx="0" cy="0"/>
        </a:xfrm>
      </p:grpSpPr>
      <p:sp>
        <p:nvSpPr>
          <p:cNvPr id="1435" name="Google Shape;1435;p129"/>
          <p:cNvSpPr/>
          <p:nvPr/>
        </p:nvSpPr>
        <p:spPr>
          <a:xfrm>
            <a:off x="2697000" y="464100"/>
            <a:ext cx="6354300" cy="4679400"/>
          </a:xfrm>
          <a:prstGeom prst="rect">
            <a:avLst/>
          </a:prstGeom>
          <a:solidFill>
            <a:srgbClr val="FFFFFF"/>
          </a:solidFill>
          <a:ln>
            <a:noFill/>
          </a:ln>
        </p:spPr>
        <p:txBody>
          <a:bodyPr spcFirstLastPara="1" wrap="square" lIns="91425" tIns="91425" rIns="91425" bIns="91425" anchor="ctr" anchorCtr="0">
            <a:noAutofit/>
          </a:bodyPr>
          <a:lstStyle/>
          <a:p>
            <a:pPr marL="457200" lvl="0" indent="0" algn="l" rtl="0">
              <a:spcBef>
                <a:spcPts val="0"/>
              </a:spcBef>
              <a:spcAft>
                <a:spcPts val="0"/>
              </a:spcAft>
              <a:buClr>
                <a:schemeClr val="dk1"/>
              </a:buClr>
              <a:buSzPts val="1100"/>
              <a:buFont typeface="Arial"/>
              <a:buNone/>
            </a:pPr>
            <a:endParaRPr>
              <a:solidFill>
                <a:srgbClr val="3F3F3F"/>
              </a:solidFill>
              <a:latin typeface="Lato"/>
              <a:ea typeface="Lato"/>
              <a:cs typeface="Lato"/>
              <a:sym typeface="Lato"/>
            </a:endParaRPr>
          </a:p>
          <a:p>
            <a:pPr marL="0" marR="114300" lvl="0" indent="0" algn="l" rtl="0">
              <a:lnSpc>
                <a:spcPct val="115000"/>
              </a:lnSpc>
              <a:spcBef>
                <a:spcPts val="500"/>
              </a:spcBef>
              <a:spcAft>
                <a:spcPts val="0"/>
              </a:spcAft>
              <a:buClr>
                <a:schemeClr val="dk1"/>
              </a:buClr>
              <a:buSzPts val="1100"/>
              <a:buFont typeface="Arial"/>
              <a:buNone/>
            </a:pPr>
            <a:r>
              <a:rPr lang="en">
                <a:solidFill>
                  <a:srgbClr val="BB2938"/>
                </a:solidFill>
                <a:latin typeface="Lato"/>
                <a:ea typeface="Lato"/>
                <a:cs typeface="Lato"/>
                <a:sym typeface="Lato"/>
              </a:rPr>
              <a:t>       </a:t>
            </a:r>
            <a:endParaRPr>
              <a:solidFill>
                <a:srgbClr val="3F3F3F"/>
              </a:solidFill>
              <a:latin typeface="Lato"/>
              <a:ea typeface="Lato"/>
              <a:cs typeface="Lato"/>
              <a:sym typeface="Lato"/>
            </a:endParaRPr>
          </a:p>
          <a:p>
            <a:pPr marL="914400" lvl="0" indent="0" algn="l" rtl="0">
              <a:lnSpc>
                <a:spcPct val="115000"/>
              </a:lnSpc>
              <a:spcBef>
                <a:spcPts val="1000"/>
              </a:spcBef>
              <a:spcAft>
                <a:spcPts val="0"/>
              </a:spcAft>
              <a:buNone/>
            </a:pPr>
            <a:endParaRPr b="1">
              <a:solidFill>
                <a:srgbClr val="3F3F3F"/>
              </a:solidFill>
              <a:latin typeface="Lato"/>
              <a:ea typeface="Lato"/>
              <a:cs typeface="Lato"/>
              <a:sym typeface="Lato"/>
            </a:endParaRPr>
          </a:p>
          <a:p>
            <a:pPr marL="914400" marR="114300" lvl="0" indent="0" algn="l" rtl="0">
              <a:lnSpc>
                <a:spcPct val="200000"/>
              </a:lnSpc>
              <a:spcBef>
                <a:spcPts val="500"/>
              </a:spcBef>
              <a:spcAft>
                <a:spcPts val="0"/>
              </a:spcAft>
              <a:buNone/>
            </a:pPr>
            <a:endParaRPr b="1">
              <a:solidFill>
                <a:srgbClr val="3F3F3F"/>
              </a:solidFill>
              <a:latin typeface="Lato"/>
              <a:ea typeface="Lato"/>
              <a:cs typeface="Lato"/>
              <a:sym typeface="Lato"/>
            </a:endParaRPr>
          </a:p>
          <a:p>
            <a:pPr marL="914400" marR="114300" lvl="0" indent="-317500" algn="l" rtl="0">
              <a:lnSpc>
                <a:spcPct val="200000"/>
              </a:lnSpc>
              <a:spcBef>
                <a:spcPts val="1000"/>
              </a:spcBef>
              <a:spcAft>
                <a:spcPts val="0"/>
              </a:spcAft>
              <a:buClr>
                <a:srgbClr val="3F3F3F"/>
              </a:buClr>
              <a:buSzPts val="1400"/>
              <a:buFont typeface="Lato"/>
              <a:buAutoNum type="arabicPeriod"/>
            </a:pPr>
            <a:r>
              <a:rPr lang="en">
                <a:solidFill>
                  <a:srgbClr val="3F3F3F"/>
                </a:solidFill>
                <a:latin typeface="Lato"/>
                <a:ea typeface="Lato"/>
                <a:cs typeface="Lato"/>
                <a:sym typeface="Lato"/>
              </a:rPr>
              <a:t>Create Azure Function app that monitors to Events in Cosmos DB Collection</a:t>
            </a:r>
            <a:endParaRPr>
              <a:solidFill>
                <a:srgbClr val="3F3F3F"/>
              </a:solidFill>
              <a:latin typeface="Lato"/>
              <a:ea typeface="Lato"/>
              <a:cs typeface="Lato"/>
              <a:sym typeface="Lato"/>
            </a:endParaRPr>
          </a:p>
          <a:p>
            <a:pPr marL="914400" marR="114300" lvl="0" indent="-317500" algn="l" rtl="0">
              <a:lnSpc>
                <a:spcPct val="200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Create  .NET Core app that monitors Events in a Cosmos DB Collection</a:t>
            </a:r>
            <a:endParaRPr>
              <a:solidFill>
                <a:srgbClr val="3F3F3F"/>
              </a:solidFill>
              <a:latin typeface="Lato"/>
              <a:ea typeface="Lato"/>
              <a:cs typeface="Lato"/>
              <a:sym typeface="Lato"/>
            </a:endParaRPr>
          </a:p>
          <a:p>
            <a:pPr marL="914400" lvl="0" indent="0" algn="l" rtl="0">
              <a:lnSpc>
                <a:spcPct val="115000"/>
              </a:lnSpc>
              <a:spcBef>
                <a:spcPts val="1000"/>
              </a:spcBef>
              <a:spcAft>
                <a:spcPts val="0"/>
              </a:spcAft>
              <a:buNone/>
            </a:pPr>
            <a:endParaRPr>
              <a:solidFill>
                <a:srgbClr val="3F3F3F"/>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p:txBody>
      </p:sp>
      <p:sp>
        <p:nvSpPr>
          <p:cNvPr id="1436" name="Google Shape;1436;p129"/>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LAB 2 - Change Feed</a:t>
            </a:r>
            <a:endParaRPr sz="1700" b="0" i="0" u="none" strike="noStrike" cap="none">
              <a:solidFill>
                <a:srgbClr val="BB2938"/>
              </a:solidFill>
              <a:latin typeface="Lato"/>
              <a:ea typeface="Lato"/>
              <a:cs typeface="Lato"/>
              <a:sym typeface="Lato"/>
            </a:endParaRPr>
          </a:p>
        </p:txBody>
      </p:sp>
      <p:sp>
        <p:nvSpPr>
          <p:cNvPr id="1437" name="Google Shape;1437;p129"/>
          <p:cNvSpPr txBox="1"/>
          <p:nvPr/>
        </p:nvSpPr>
        <p:spPr>
          <a:xfrm>
            <a:off x="3448475" y="1140725"/>
            <a:ext cx="5413800" cy="58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BB2938"/>
                </a:solidFill>
                <a:latin typeface="Lato"/>
                <a:ea typeface="Lato"/>
                <a:cs typeface="Lato"/>
                <a:sym typeface="Lato"/>
              </a:rPr>
              <a:t>https://github.com/cosmoshackathon/CosmosDBHandsonLab/tree/master/lab/ChangeFeed/</a:t>
            </a:r>
            <a:endParaRPr b="1">
              <a:solidFill>
                <a:srgbClr val="BB2938"/>
              </a:solidFill>
              <a:latin typeface="Lato"/>
              <a:ea typeface="Lato"/>
              <a:cs typeface="Lato"/>
              <a:sym typeface="Lato"/>
            </a:endParaRPr>
          </a:p>
          <a:p>
            <a:pPr marL="0" lvl="0" indent="0" algn="l" rtl="0">
              <a:spcBef>
                <a:spcPts val="0"/>
              </a:spcBef>
              <a:spcAft>
                <a:spcPts val="0"/>
              </a:spcAft>
              <a:buNone/>
            </a:pPr>
            <a:r>
              <a:rPr lang="en"/>
              <a:t> </a:t>
            </a:r>
            <a:endParaRPr/>
          </a:p>
        </p:txBody>
      </p:sp>
      <p:pic>
        <p:nvPicPr>
          <p:cNvPr id="1438" name="Google Shape;1438;p129"/>
          <p:cNvPicPr preferRelativeResize="0"/>
          <p:nvPr/>
        </p:nvPicPr>
        <p:blipFill>
          <a:blip r:embed="rId3">
            <a:alphaModFix/>
          </a:blip>
          <a:stretch>
            <a:fillRect/>
          </a:stretch>
        </p:blipFill>
        <p:spPr>
          <a:xfrm>
            <a:off x="2519400" y="772350"/>
            <a:ext cx="1139650" cy="1139650"/>
          </a:xfrm>
          <a:prstGeom prst="rect">
            <a:avLst/>
          </a:prstGeom>
          <a:noFill/>
          <a:ln>
            <a:noFill/>
          </a:ln>
        </p:spPr>
      </p:pic>
      <p:pic>
        <p:nvPicPr>
          <p:cNvPr id="1439" name="Google Shape;1439;p129"/>
          <p:cNvPicPr preferRelativeResize="0"/>
          <p:nvPr/>
        </p:nvPicPr>
        <p:blipFill>
          <a:blip r:embed="rId4">
            <a:alphaModFix/>
          </a:blip>
          <a:stretch>
            <a:fillRect/>
          </a:stretch>
        </p:blipFill>
        <p:spPr>
          <a:xfrm>
            <a:off x="415050" y="3159933"/>
            <a:ext cx="1714500" cy="1284217"/>
          </a:xfrm>
          <a:prstGeom prst="rect">
            <a:avLst/>
          </a:prstGeom>
          <a:noFill/>
          <a:ln>
            <a:noFill/>
          </a:ln>
        </p:spPr>
      </p:pic>
      <p:pic>
        <p:nvPicPr>
          <p:cNvPr id="1440" name="Google Shape;1440;p129"/>
          <p:cNvPicPr preferRelativeResize="0"/>
          <p:nvPr/>
        </p:nvPicPr>
        <p:blipFill>
          <a:blip r:embed="rId5">
            <a:alphaModFix/>
          </a:blip>
          <a:stretch>
            <a:fillRect/>
          </a:stretch>
        </p:blipFill>
        <p:spPr>
          <a:xfrm>
            <a:off x="415050" y="897050"/>
            <a:ext cx="1714500" cy="1714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92"/>
          <p:cNvSpPr txBox="1"/>
          <p:nvPr/>
        </p:nvSpPr>
        <p:spPr>
          <a:xfrm>
            <a:off x="178100" y="3275100"/>
            <a:ext cx="2108100" cy="302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500"/>
              </a:spcAft>
              <a:buClr>
                <a:srgbClr val="000000"/>
              </a:buClr>
              <a:buSzPts val="1100"/>
              <a:buFont typeface="Arial"/>
              <a:buNone/>
            </a:pPr>
            <a:r>
              <a:rPr lang="en" sz="1100" b="0" i="0" u="none" strike="noStrike" cap="none">
                <a:solidFill>
                  <a:srgbClr val="4B4B4B"/>
                </a:solidFill>
                <a:latin typeface="Lato"/>
                <a:ea typeface="Lato"/>
                <a:cs typeface="Lato"/>
                <a:sym typeface="Lato"/>
              </a:rPr>
              <a:t>DATA CONVERGENCE</a:t>
            </a:r>
            <a:endParaRPr sz="1100" b="0" i="0" u="none" strike="noStrike" cap="none">
              <a:solidFill>
                <a:srgbClr val="4B4B4B"/>
              </a:solidFill>
              <a:latin typeface="Lato"/>
              <a:ea typeface="Lato"/>
              <a:cs typeface="Lato"/>
              <a:sym typeface="Lato"/>
            </a:endParaRPr>
          </a:p>
        </p:txBody>
      </p:sp>
      <p:sp>
        <p:nvSpPr>
          <p:cNvPr id="498" name="Google Shape;498;p92"/>
          <p:cNvSpPr txBox="1"/>
          <p:nvPr/>
        </p:nvSpPr>
        <p:spPr>
          <a:xfrm>
            <a:off x="2153650" y="3275100"/>
            <a:ext cx="2108100" cy="302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500"/>
              </a:spcAft>
              <a:buClr>
                <a:srgbClr val="000000"/>
              </a:buClr>
              <a:buSzPts val="1100"/>
              <a:buFont typeface="Arial"/>
              <a:buNone/>
            </a:pPr>
            <a:r>
              <a:rPr lang="en" sz="1100" b="0" i="0" u="none" strike="noStrike" cap="none">
                <a:solidFill>
                  <a:srgbClr val="4B4B4B"/>
                </a:solidFill>
                <a:latin typeface="Lato"/>
                <a:ea typeface="Lato"/>
                <a:cs typeface="Lato"/>
                <a:sym typeface="Lato"/>
              </a:rPr>
              <a:t>MOBILE</a:t>
            </a:r>
            <a:endParaRPr sz="1300" b="0" i="0" u="none" strike="noStrike" cap="none">
              <a:solidFill>
                <a:srgbClr val="4B4B4B"/>
              </a:solidFill>
              <a:latin typeface="Arial"/>
              <a:ea typeface="Arial"/>
              <a:cs typeface="Arial"/>
              <a:sym typeface="Arial"/>
            </a:endParaRPr>
          </a:p>
        </p:txBody>
      </p:sp>
      <p:sp>
        <p:nvSpPr>
          <p:cNvPr id="499" name="Google Shape;499;p92"/>
          <p:cNvSpPr txBox="1"/>
          <p:nvPr/>
        </p:nvSpPr>
        <p:spPr>
          <a:xfrm>
            <a:off x="4560700" y="3275100"/>
            <a:ext cx="2125800" cy="302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500"/>
              </a:spcAft>
              <a:buClr>
                <a:srgbClr val="000000"/>
              </a:buClr>
              <a:buSzPts val="1100"/>
              <a:buFont typeface="Arial"/>
              <a:buNone/>
            </a:pPr>
            <a:r>
              <a:rPr lang="en" sz="1100" b="0" i="0" u="none" strike="noStrike" cap="none">
                <a:solidFill>
                  <a:srgbClr val="4B4B4B"/>
                </a:solidFill>
                <a:latin typeface="Lato"/>
                <a:ea typeface="Lato"/>
                <a:cs typeface="Lato"/>
                <a:sym typeface="Lato"/>
              </a:rPr>
              <a:t>INTERNET OF THINGS</a:t>
            </a:r>
            <a:endParaRPr sz="1300" b="0" i="0" u="none" strike="noStrike" cap="none">
              <a:solidFill>
                <a:srgbClr val="4B4B4B"/>
              </a:solidFill>
              <a:latin typeface="Arial"/>
              <a:ea typeface="Arial"/>
              <a:cs typeface="Arial"/>
              <a:sym typeface="Arial"/>
            </a:endParaRPr>
          </a:p>
        </p:txBody>
      </p:sp>
      <p:sp>
        <p:nvSpPr>
          <p:cNvPr id="500" name="Google Shape;500;p92"/>
          <p:cNvSpPr txBox="1"/>
          <p:nvPr/>
        </p:nvSpPr>
        <p:spPr>
          <a:xfrm>
            <a:off x="6774625" y="3275100"/>
            <a:ext cx="2108100" cy="302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500"/>
              </a:spcAft>
              <a:buClr>
                <a:srgbClr val="000000"/>
              </a:buClr>
              <a:buSzPts val="1100"/>
              <a:buFont typeface="Arial"/>
              <a:buNone/>
            </a:pPr>
            <a:r>
              <a:rPr lang="en" sz="1100" b="0" i="0" u="none" strike="noStrike" cap="none">
                <a:solidFill>
                  <a:srgbClr val="4B4B4B"/>
                </a:solidFill>
                <a:latin typeface="Lato"/>
                <a:ea typeface="Lato"/>
                <a:cs typeface="Lato"/>
                <a:sym typeface="Lato"/>
              </a:rPr>
              <a:t>CLOUD SOLUTIONS </a:t>
            </a:r>
            <a:endParaRPr sz="1300" b="0" i="0" u="none" strike="noStrike" cap="none">
              <a:solidFill>
                <a:srgbClr val="4B4B4B"/>
              </a:solidFill>
              <a:latin typeface="Arial"/>
              <a:ea typeface="Arial"/>
              <a:cs typeface="Arial"/>
              <a:sym typeface="Arial"/>
            </a:endParaRPr>
          </a:p>
        </p:txBody>
      </p:sp>
      <p:sp>
        <p:nvSpPr>
          <p:cNvPr id="501" name="Google Shape;501;p92"/>
          <p:cNvSpPr txBox="1"/>
          <p:nvPr/>
        </p:nvSpPr>
        <p:spPr>
          <a:xfrm>
            <a:off x="2306050" y="3700325"/>
            <a:ext cx="2341200" cy="107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595959"/>
                </a:solidFill>
                <a:latin typeface="Lato"/>
                <a:ea typeface="Lato"/>
                <a:cs typeface="Lato"/>
                <a:sym typeface="Lato"/>
              </a:rPr>
              <a:t>    | iOS / Android / Wearable</a:t>
            </a:r>
            <a:endParaRPr sz="1000" b="0" i="0" u="none" strike="noStrike" cap="none" dirty="0">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r>
              <a:rPr lang="en" sz="1000" b="0" i="0" u="none" strike="noStrike" cap="none" dirty="0">
                <a:solidFill>
                  <a:srgbClr val="595959"/>
                </a:solidFill>
                <a:latin typeface="Lato"/>
                <a:ea typeface="Lato"/>
                <a:cs typeface="Lato"/>
                <a:sym typeface="Lato"/>
              </a:rPr>
              <a:t>    | Contextual Audio SDK  </a:t>
            </a:r>
            <a:endParaRPr sz="1000" b="0" i="0" u="none" strike="noStrike" cap="none" dirty="0">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r>
              <a:rPr lang="en" sz="1000" b="0" i="0" u="none" strike="noStrike" cap="none" dirty="0">
                <a:solidFill>
                  <a:srgbClr val="595959"/>
                </a:solidFill>
                <a:latin typeface="Lato"/>
                <a:ea typeface="Lato"/>
                <a:cs typeface="Lato"/>
                <a:sym typeface="Lato"/>
              </a:rPr>
              <a:t>    | AI Recommendation Engines</a:t>
            </a:r>
            <a:endParaRPr sz="1000" b="0" i="0" u="none" strike="noStrike" cap="none" dirty="0">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r>
              <a:rPr lang="en" sz="1000" b="0" i="0" u="none" strike="noStrike" cap="none" dirty="0">
                <a:solidFill>
                  <a:srgbClr val="595959"/>
                </a:solidFill>
                <a:latin typeface="Lato"/>
                <a:ea typeface="Lato"/>
                <a:cs typeface="Lato"/>
                <a:sym typeface="Lato"/>
              </a:rPr>
              <a:t>    | Proximity Awareness SDK</a:t>
            </a:r>
            <a:endParaRPr sz="1000" b="0" i="0" u="none" strike="noStrike" cap="none" dirty="0">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endParaRPr sz="1000" b="0" i="0" u="none" strike="noStrike" cap="none" dirty="0">
              <a:solidFill>
                <a:srgbClr val="595959"/>
              </a:solidFill>
              <a:latin typeface="Lato"/>
              <a:ea typeface="Lato"/>
              <a:cs typeface="Lato"/>
              <a:sym typeface="Lato"/>
            </a:endParaRPr>
          </a:p>
          <a:p>
            <a:pPr marL="0" marR="0" lvl="0" indent="0" algn="l" rtl="0">
              <a:lnSpc>
                <a:spcPct val="100000"/>
              </a:lnSpc>
              <a:spcBef>
                <a:spcPts val="500"/>
              </a:spcBef>
              <a:spcAft>
                <a:spcPts val="500"/>
              </a:spcAft>
              <a:buClr>
                <a:srgbClr val="000000"/>
              </a:buClr>
              <a:buSzPts val="1000"/>
              <a:buFont typeface="Arial"/>
              <a:buNone/>
            </a:pPr>
            <a:r>
              <a:rPr lang="en" sz="1000" b="0" i="0" u="none" strike="noStrike" cap="none" dirty="0">
                <a:solidFill>
                  <a:srgbClr val="595959"/>
                </a:solidFill>
                <a:latin typeface="Lato"/>
                <a:ea typeface="Lato"/>
                <a:cs typeface="Lato"/>
                <a:sym typeface="Lato"/>
              </a:rPr>
              <a:t>   </a:t>
            </a:r>
            <a:endParaRPr sz="1000" b="0" i="0" u="none" strike="noStrike" cap="none" dirty="0">
              <a:solidFill>
                <a:srgbClr val="595959"/>
              </a:solidFill>
              <a:latin typeface="Lato"/>
              <a:ea typeface="Lato"/>
              <a:cs typeface="Lato"/>
              <a:sym typeface="Lato"/>
            </a:endParaRPr>
          </a:p>
        </p:txBody>
      </p:sp>
      <p:sp>
        <p:nvSpPr>
          <p:cNvPr id="502" name="Google Shape;502;p92"/>
          <p:cNvSpPr txBox="1"/>
          <p:nvPr/>
        </p:nvSpPr>
        <p:spPr>
          <a:xfrm>
            <a:off x="333700" y="3671500"/>
            <a:ext cx="1815300" cy="30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595959"/>
                </a:solidFill>
                <a:latin typeface="Lato"/>
                <a:ea typeface="Lato"/>
                <a:cs typeface="Lato"/>
                <a:sym typeface="Lato"/>
              </a:rPr>
              <a:t>| Data Advisory </a:t>
            </a:r>
            <a:endParaRPr sz="1000" b="0" i="0" u="none" strike="noStrike" cap="none" dirty="0">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r>
              <a:rPr lang="en" sz="1000" b="0" i="0" u="none" strike="noStrike" cap="none" dirty="0">
                <a:solidFill>
                  <a:srgbClr val="595959"/>
                </a:solidFill>
                <a:latin typeface="Lato"/>
                <a:ea typeface="Lato"/>
                <a:cs typeface="Lato"/>
                <a:sym typeface="Lato"/>
              </a:rPr>
              <a:t>| Data Engineering</a:t>
            </a:r>
            <a:endParaRPr sz="1000" b="0" i="0" u="none" strike="noStrike" cap="none" dirty="0">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r>
              <a:rPr lang="en" sz="1000" b="0" i="0" u="none" strike="noStrike" cap="none" dirty="0">
                <a:solidFill>
                  <a:srgbClr val="595959"/>
                </a:solidFill>
                <a:latin typeface="Lato"/>
                <a:ea typeface="Lato"/>
                <a:cs typeface="Lato"/>
                <a:sym typeface="Lato"/>
              </a:rPr>
              <a:t>| Data Science</a:t>
            </a:r>
            <a:endParaRPr sz="1000" b="0" i="0" u="none" strike="noStrike" cap="none" dirty="0">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r>
              <a:rPr lang="en" sz="1000" b="0" i="0" u="none" strike="noStrike" cap="none" dirty="0">
                <a:solidFill>
                  <a:srgbClr val="595959"/>
                </a:solidFill>
                <a:latin typeface="Lato"/>
                <a:ea typeface="Lato"/>
                <a:cs typeface="Lato"/>
                <a:sym typeface="Lato"/>
              </a:rPr>
              <a:t>| Data Visualization</a:t>
            </a:r>
            <a:endParaRPr sz="1000" b="0" i="0" u="none" strike="noStrike" cap="none" dirty="0">
              <a:solidFill>
                <a:srgbClr val="595959"/>
              </a:solidFill>
              <a:latin typeface="Lato"/>
              <a:ea typeface="Lato"/>
              <a:cs typeface="Lato"/>
              <a:sym typeface="Lato"/>
            </a:endParaRPr>
          </a:p>
          <a:p>
            <a:pPr marL="0" marR="0" lvl="0" indent="0" algn="ctr" rtl="0">
              <a:lnSpc>
                <a:spcPct val="100000"/>
              </a:lnSpc>
              <a:spcBef>
                <a:spcPts val="500"/>
              </a:spcBef>
              <a:spcAft>
                <a:spcPts val="500"/>
              </a:spcAft>
              <a:buClr>
                <a:srgbClr val="000000"/>
              </a:buClr>
              <a:buSzPts val="1000"/>
              <a:buFont typeface="Arial"/>
              <a:buNone/>
            </a:pPr>
            <a:endParaRPr sz="1000" b="0" i="0" u="none" strike="noStrike" cap="none" dirty="0">
              <a:solidFill>
                <a:srgbClr val="595959"/>
              </a:solidFill>
              <a:latin typeface="Lato"/>
              <a:ea typeface="Lato"/>
              <a:cs typeface="Lato"/>
              <a:sym typeface="Lato"/>
            </a:endParaRPr>
          </a:p>
        </p:txBody>
      </p:sp>
      <p:sp>
        <p:nvSpPr>
          <p:cNvPr id="503" name="Google Shape;503;p92"/>
          <p:cNvSpPr txBox="1"/>
          <p:nvPr/>
        </p:nvSpPr>
        <p:spPr>
          <a:xfrm>
            <a:off x="4723600" y="3671500"/>
            <a:ext cx="2108100" cy="30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595959"/>
                </a:solidFill>
                <a:latin typeface="Lato"/>
                <a:ea typeface="Lato"/>
                <a:cs typeface="Lato"/>
                <a:sym typeface="Lato"/>
              </a:rPr>
              <a:t>| 5G</a:t>
            </a:r>
            <a:endParaRPr sz="1000" b="0" i="0" u="none" strike="noStrike" cap="none" dirty="0">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r>
              <a:rPr lang="en" sz="1000" b="0" i="0" u="none" strike="noStrike" cap="none" dirty="0">
                <a:solidFill>
                  <a:srgbClr val="595959"/>
                </a:solidFill>
                <a:latin typeface="Lato"/>
                <a:ea typeface="Lato"/>
                <a:cs typeface="Lato"/>
                <a:sym typeface="Lato"/>
              </a:rPr>
              <a:t>| Sensors</a:t>
            </a:r>
            <a:endParaRPr sz="1000" b="0" i="0" u="none" strike="noStrike" cap="none" dirty="0">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r>
              <a:rPr lang="en" sz="1000" b="0" i="0" u="none" strike="noStrike" cap="none" dirty="0">
                <a:solidFill>
                  <a:srgbClr val="595959"/>
                </a:solidFill>
                <a:latin typeface="Lato"/>
                <a:ea typeface="Lato"/>
                <a:cs typeface="Lato"/>
                <a:sym typeface="Lato"/>
              </a:rPr>
              <a:t>| Connected Cars</a:t>
            </a:r>
            <a:endParaRPr sz="1000" b="0" i="0" u="none" strike="noStrike" cap="none" dirty="0">
              <a:solidFill>
                <a:srgbClr val="595959"/>
              </a:solidFill>
              <a:latin typeface="Lato"/>
              <a:ea typeface="Lato"/>
              <a:cs typeface="Lato"/>
              <a:sym typeface="Lato"/>
            </a:endParaRPr>
          </a:p>
          <a:p>
            <a:pPr marL="0" marR="0" lvl="0" indent="0" algn="l" rtl="0">
              <a:lnSpc>
                <a:spcPct val="100000"/>
              </a:lnSpc>
              <a:spcBef>
                <a:spcPts val="500"/>
              </a:spcBef>
              <a:spcAft>
                <a:spcPts val="500"/>
              </a:spcAft>
              <a:buClr>
                <a:srgbClr val="000000"/>
              </a:buClr>
              <a:buSzPts val="1000"/>
              <a:buFont typeface="Arial"/>
              <a:buNone/>
            </a:pPr>
            <a:r>
              <a:rPr lang="en" sz="1000" b="0" i="0" u="none" strike="noStrike" cap="none" dirty="0">
                <a:solidFill>
                  <a:srgbClr val="595959"/>
                </a:solidFill>
                <a:latin typeface="Lato"/>
                <a:ea typeface="Lato"/>
                <a:cs typeface="Lato"/>
                <a:sym typeface="Lato"/>
              </a:rPr>
              <a:t>| Making physical things smart</a:t>
            </a:r>
            <a:endParaRPr sz="1000" b="0" i="0" u="none" strike="noStrike" cap="none" dirty="0">
              <a:solidFill>
                <a:srgbClr val="595959"/>
              </a:solidFill>
              <a:latin typeface="Lato"/>
              <a:ea typeface="Lato"/>
              <a:cs typeface="Lato"/>
              <a:sym typeface="Lato"/>
            </a:endParaRPr>
          </a:p>
        </p:txBody>
      </p:sp>
      <p:sp>
        <p:nvSpPr>
          <p:cNvPr id="504" name="Google Shape;504;p92"/>
          <p:cNvSpPr txBox="1"/>
          <p:nvPr/>
        </p:nvSpPr>
        <p:spPr>
          <a:xfrm>
            <a:off x="7049625" y="3671500"/>
            <a:ext cx="2341200" cy="107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dirty="0">
                <a:solidFill>
                  <a:srgbClr val="595959"/>
                </a:solidFill>
                <a:latin typeface="Lato"/>
                <a:ea typeface="Lato"/>
                <a:cs typeface="Lato"/>
                <a:sym typeface="Lato"/>
              </a:rPr>
              <a:t>| Scalability</a:t>
            </a:r>
            <a:endParaRPr sz="1000" b="0" i="0" u="none" strike="noStrike" cap="none" dirty="0">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r>
              <a:rPr lang="en" sz="1000" b="0" i="0" u="none" strike="noStrike" cap="none" dirty="0">
                <a:solidFill>
                  <a:srgbClr val="595959"/>
                </a:solidFill>
                <a:latin typeface="Lato"/>
                <a:ea typeface="Lato"/>
                <a:cs typeface="Lato"/>
                <a:sym typeface="Lato"/>
              </a:rPr>
              <a:t>| Architecture</a:t>
            </a:r>
            <a:endParaRPr sz="1000" b="0" i="0" u="none" strike="noStrike" cap="none" dirty="0">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r>
              <a:rPr lang="en" sz="1000" b="0" i="0" u="none" strike="noStrike" cap="none" dirty="0">
                <a:solidFill>
                  <a:srgbClr val="595959"/>
                </a:solidFill>
                <a:latin typeface="Lato"/>
                <a:ea typeface="Lato"/>
                <a:cs typeface="Lato"/>
                <a:sym typeface="Lato"/>
              </a:rPr>
              <a:t>| </a:t>
            </a:r>
            <a:r>
              <a:rPr lang="en" sz="1000" dirty="0">
                <a:solidFill>
                  <a:srgbClr val="595959"/>
                </a:solidFill>
                <a:latin typeface="Lato"/>
                <a:ea typeface="Lato"/>
                <a:cs typeface="Lato"/>
                <a:sym typeface="Lato"/>
              </a:rPr>
              <a:t>Microsoft </a:t>
            </a:r>
            <a:r>
              <a:rPr lang="en" sz="1000" b="0" i="0" u="none" strike="noStrike" cap="none" dirty="0">
                <a:solidFill>
                  <a:srgbClr val="595959"/>
                </a:solidFill>
                <a:latin typeface="Lato"/>
                <a:ea typeface="Lato"/>
                <a:cs typeface="Lato"/>
                <a:sym typeface="Lato"/>
              </a:rPr>
              <a:t>Azure</a:t>
            </a:r>
            <a:endParaRPr sz="1000" b="0" i="0" u="none" strike="noStrike" cap="none" dirty="0">
              <a:solidFill>
                <a:srgbClr val="595959"/>
              </a:solidFill>
              <a:latin typeface="Lato"/>
              <a:ea typeface="Lato"/>
              <a:cs typeface="Lato"/>
              <a:sym typeface="Lato"/>
            </a:endParaRPr>
          </a:p>
          <a:p>
            <a:pPr marL="0" marR="0" lvl="0" indent="0" algn="l" rtl="0">
              <a:lnSpc>
                <a:spcPct val="100000"/>
              </a:lnSpc>
              <a:spcBef>
                <a:spcPts val="500"/>
              </a:spcBef>
              <a:spcAft>
                <a:spcPts val="500"/>
              </a:spcAft>
              <a:buClr>
                <a:srgbClr val="000000"/>
              </a:buClr>
              <a:buSzPts val="1000"/>
              <a:buFont typeface="Arial"/>
              <a:buNone/>
            </a:pPr>
            <a:r>
              <a:rPr lang="en" sz="1000" b="0" i="0" u="none" strike="noStrike" cap="none" dirty="0">
                <a:solidFill>
                  <a:srgbClr val="595959"/>
                </a:solidFill>
                <a:latin typeface="Lato"/>
                <a:ea typeface="Lato"/>
                <a:cs typeface="Lato"/>
                <a:sym typeface="Lato"/>
              </a:rPr>
              <a:t>| Digital Transformation Advisory</a:t>
            </a:r>
            <a:endParaRPr sz="1000" b="0" i="0" u="none" strike="noStrike" cap="none" dirty="0">
              <a:solidFill>
                <a:srgbClr val="595959"/>
              </a:solidFill>
              <a:latin typeface="Lato"/>
              <a:ea typeface="Lato"/>
              <a:cs typeface="Lato"/>
              <a:sym typeface="Lato"/>
            </a:endParaRPr>
          </a:p>
        </p:txBody>
      </p:sp>
      <p:pic>
        <p:nvPicPr>
          <p:cNvPr id="505" name="Google Shape;505;p92"/>
          <p:cNvPicPr preferRelativeResize="0"/>
          <p:nvPr/>
        </p:nvPicPr>
        <p:blipFill rotWithShape="1">
          <a:blip r:embed="rId3">
            <a:alphaModFix/>
          </a:blip>
          <a:srcRect/>
          <a:stretch/>
        </p:blipFill>
        <p:spPr>
          <a:xfrm>
            <a:off x="3868384" y="707275"/>
            <a:ext cx="1255135" cy="906300"/>
          </a:xfrm>
          <a:prstGeom prst="rect">
            <a:avLst/>
          </a:prstGeom>
          <a:noFill/>
          <a:ln>
            <a:noFill/>
          </a:ln>
        </p:spPr>
      </p:pic>
      <p:pic>
        <p:nvPicPr>
          <p:cNvPr id="506" name="Google Shape;506;p92"/>
          <p:cNvPicPr preferRelativeResize="0"/>
          <p:nvPr/>
        </p:nvPicPr>
        <p:blipFill rotWithShape="1">
          <a:blip r:embed="rId4">
            <a:alphaModFix/>
          </a:blip>
          <a:srcRect/>
          <a:stretch/>
        </p:blipFill>
        <p:spPr>
          <a:xfrm>
            <a:off x="772749" y="2273100"/>
            <a:ext cx="990398" cy="837001"/>
          </a:xfrm>
          <a:prstGeom prst="rect">
            <a:avLst/>
          </a:prstGeom>
          <a:noFill/>
          <a:ln>
            <a:noFill/>
          </a:ln>
        </p:spPr>
      </p:pic>
      <p:pic>
        <p:nvPicPr>
          <p:cNvPr id="507" name="Google Shape;507;p92"/>
          <p:cNvPicPr preferRelativeResize="0"/>
          <p:nvPr/>
        </p:nvPicPr>
        <p:blipFill rotWithShape="1">
          <a:blip r:embed="rId5">
            <a:alphaModFix/>
          </a:blip>
          <a:srcRect/>
          <a:stretch/>
        </p:blipFill>
        <p:spPr>
          <a:xfrm>
            <a:off x="2712500" y="2203289"/>
            <a:ext cx="990400" cy="907311"/>
          </a:xfrm>
          <a:prstGeom prst="rect">
            <a:avLst/>
          </a:prstGeom>
          <a:noFill/>
          <a:ln>
            <a:noFill/>
          </a:ln>
        </p:spPr>
      </p:pic>
      <p:pic>
        <p:nvPicPr>
          <p:cNvPr id="508" name="Google Shape;508;p92"/>
          <p:cNvPicPr preferRelativeResize="0"/>
          <p:nvPr/>
        </p:nvPicPr>
        <p:blipFill rotWithShape="1">
          <a:blip r:embed="rId6">
            <a:alphaModFix/>
          </a:blip>
          <a:srcRect/>
          <a:stretch/>
        </p:blipFill>
        <p:spPr>
          <a:xfrm>
            <a:off x="7246700" y="2217525"/>
            <a:ext cx="1218254" cy="906301"/>
          </a:xfrm>
          <a:prstGeom prst="rect">
            <a:avLst/>
          </a:prstGeom>
          <a:noFill/>
          <a:ln>
            <a:noFill/>
          </a:ln>
        </p:spPr>
      </p:pic>
      <p:sp>
        <p:nvSpPr>
          <p:cNvPr id="509" name="Google Shape;509;p92"/>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sz="1700" b="0" i="0" u="none" strike="noStrike" cap="none">
                <a:solidFill>
                  <a:srgbClr val="C11521"/>
                </a:solidFill>
                <a:latin typeface="Lato"/>
                <a:ea typeface="Lato"/>
                <a:cs typeface="Lato"/>
                <a:sym typeface="Lato"/>
              </a:rPr>
              <a:t>LIXAR TECH PILLARS</a:t>
            </a:r>
            <a:endParaRPr sz="1700" b="0" i="0" u="none" strike="noStrike" cap="none">
              <a:solidFill>
                <a:srgbClr val="C11521"/>
              </a:solidFill>
              <a:latin typeface="Lato"/>
              <a:ea typeface="Lato"/>
              <a:cs typeface="Lato"/>
              <a:sym typeface="Lato"/>
            </a:endParaRPr>
          </a:p>
        </p:txBody>
      </p:sp>
      <p:cxnSp>
        <p:nvCxnSpPr>
          <p:cNvPr id="510" name="Google Shape;510;p92"/>
          <p:cNvCxnSpPr/>
          <p:nvPr/>
        </p:nvCxnSpPr>
        <p:spPr>
          <a:xfrm>
            <a:off x="1099700" y="1294625"/>
            <a:ext cx="2623800" cy="0"/>
          </a:xfrm>
          <a:prstGeom prst="straightConnector1">
            <a:avLst/>
          </a:prstGeom>
          <a:noFill/>
          <a:ln w="9525" cap="flat" cmpd="sng">
            <a:solidFill>
              <a:srgbClr val="595959"/>
            </a:solidFill>
            <a:prstDash val="solid"/>
            <a:round/>
            <a:headEnd type="none" w="sm" len="sm"/>
            <a:tailEnd type="none" w="sm" len="sm"/>
          </a:ln>
        </p:spPr>
      </p:cxnSp>
      <p:cxnSp>
        <p:nvCxnSpPr>
          <p:cNvPr id="511" name="Google Shape;511;p92"/>
          <p:cNvCxnSpPr/>
          <p:nvPr/>
        </p:nvCxnSpPr>
        <p:spPr>
          <a:xfrm>
            <a:off x="5288375" y="1294625"/>
            <a:ext cx="2347500" cy="0"/>
          </a:xfrm>
          <a:prstGeom prst="straightConnector1">
            <a:avLst/>
          </a:prstGeom>
          <a:noFill/>
          <a:ln w="9525" cap="flat" cmpd="sng">
            <a:solidFill>
              <a:srgbClr val="595959"/>
            </a:solidFill>
            <a:prstDash val="solid"/>
            <a:round/>
            <a:headEnd type="none" w="sm" len="sm"/>
            <a:tailEnd type="none" w="sm" len="sm"/>
          </a:ln>
        </p:spPr>
      </p:cxnSp>
      <p:cxnSp>
        <p:nvCxnSpPr>
          <p:cNvPr id="512" name="Google Shape;512;p92"/>
          <p:cNvCxnSpPr/>
          <p:nvPr/>
        </p:nvCxnSpPr>
        <p:spPr>
          <a:xfrm rot="10800000">
            <a:off x="1099700" y="1294625"/>
            <a:ext cx="0" cy="374100"/>
          </a:xfrm>
          <a:prstGeom prst="straightConnector1">
            <a:avLst/>
          </a:prstGeom>
          <a:noFill/>
          <a:ln w="9525" cap="flat" cmpd="sng">
            <a:solidFill>
              <a:srgbClr val="595959"/>
            </a:solidFill>
            <a:prstDash val="solid"/>
            <a:round/>
            <a:headEnd type="none" w="sm" len="sm"/>
            <a:tailEnd type="none" w="sm" len="sm"/>
          </a:ln>
        </p:spPr>
      </p:cxnSp>
      <p:cxnSp>
        <p:nvCxnSpPr>
          <p:cNvPr id="513" name="Google Shape;513;p92"/>
          <p:cNvCxnSpPr/>
          <p:nvPr/>
        </p:nvCxnSpPr>
        <p:spPr>
          <a:xfrm rot="10800000">
            <a:off x="7635875" y="1294625"/>
            <a:ext cx="0" cy="374100"/>
          </a:xfrm>
          <a:prstGeom prst="straightConnector1">
            <a:avLst/>
          </a:prstGeom>
          <a:noFill/>
          <a:ln w="9525" cap="flat" cmpd="sng">
            <a:solidFill>
              <a:srgbClr val="595959"/>
            </a:solidFill>
            <a:prstDash val="solid"/>
            <a:round/>
            <a:headEnd type="none" w="sm" len="sm"/>
            <a:tailEnd type="none" w="sm" len="sm"/>
          </a:ln>
        </p:spPr>
      </p:cxnSp>
      <p:cxnSp>
        <p:nvCxnSpPr>
          <p:cNvPr id="514" name="Google Shape;514;p92"/>
          <p:cNvCxnSpPr/>
          <p:nvPr/>
        </p:nvCxnSpPr>
        <p:spPr>
          <a:xfrm rot="10800000">
            <a:off x="5781325" y="1294625"/>
            <a:ext cx="0" cy="374100"/>
          </a:xfrm>
          <a:prstGeom prst="straightConnector1">
            <a:avLst/>
          </a:prstGeom>
          <a:noFill/>
          <a:ln w="9525" cap="flat" cmpd="sng">
            <a:solidFill>
              <a:srgbClr val="595959"/>
            </a:solidFill>
            <a:prstDash val="solid"/>
            <a:round/>
            <a:headEnd type="none" w="sm" len="sm"/>
            <a:tailEnd type="none" w="sm" len="sm"/>
          </a:ln>
        </p:spPr>
      </p:cxnSp>
      <p:cxnSp>
        <p:nvCxnSpPr>
          <p:cNvPr id="515" name="Google Shape;515;p92"/>
          <p:cNvCxnSpPr/>
          <p:nvPr/>
        </p:nvCxnSpPr>
        <p:spPr>
          <a:xfrm rot="10800000">
            <a:off x="3207700" y="1294625"/>
            <a:ext cx="0" cy="374100"/>
          </a:xfrm>
          <a:prstGeom prst="straightConnector1">
            <a:avLst/>
          </a:prstGeom>
          <a:noFill/>
          <a:ln w="9525" cap="flat" cmpd="sng">
            <a:solidFill>
              <a:srgbClr val="595959"/>
            </a:solidFill>
            <a:prstDash val="solid"/>
            <a:round/>
            <a:headEnd type="none" w="sm" len="sm"/>
            <a:tailEnd type="none" w="sm" len="sm"/>
          </a:ln>
        </p:spPr>
      </p:cxnSp>
      <p:pic>
        <p:nvPicPr>
          <p:cNvPr id="516" name="Google Shape;516;p92"/>
          <p:cNvPicPr preferRelativeResize="0"/>
          <p:nvPr/>
        </p:nvPicPr>
        <p:blipFill rotWithShape="1">
          <a:blip r:embed="rId7">
            <a:alphaModFix/>
          </a:blip>
          <a:srcRect/>
          <a:stretch/>
        </p:blipFill>
        <p:spPr>
          <a:xfrm>
            <a:off x="4803077" y="2203300"/>
            <a:ext cx="1572046" cy="10737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sp>
        <p:nvSpPr>
          <p:cNvPr id="1445" name="Google Shape;1445;p130"/>
          <p:cNvSpPr/>
          <p:nvPr/>
        </p:nvSpPr>
        <p:spPr>
          <a:xfrm>
            <a:off x="2697000" y="464100"/>
            <a:ext cx="6354300" cy="4679400"/>
          </a:xfrm>
          <a:prstGeom prst="rect">
            <a:avLst/>
          </a:prstGeom>
          <a:solidFill>
            <a:srgbClr val="FFFFFF"/>
          </a:solidFill>
          <a:ln>
            <a:noFill/>
          </a:ln>
        </p:spPr>
        <p:txBody>
          <a:bodyPr spcFirstLastPara="1" wrap="square" lIns="91425" tIns="91425" rIns="91425" bIns="91425" anchor="ctr" anchorCtr="0">
            <a:noAutofit/>
          </a:bodyPr>
          <a:lstStyle/>
          <a:p>
            <a:pPr marL="457200" lvl="0" indent="0" algn="l" rtl="0">
              <a:spcBef>
                <a:spcPts val="0"/>
              </a:spcBef>
              <a:spcAft>
                <a:spcPts val="0"/>
              </a:spcAft>
              <a:buClr>
                <a:schemeClr val="dk1"/>
              </a:buClr>
              <a:buSzPts val="1100"/>
              <a:buFont typeface="Arial"/>
              <a:buNone/>
            </a:pPr>
            <a:endParaRPr>
              <a:solidFill>
                <a:srgbClr val="3F3F3F"/>
              </a:solidFill>
              <a:latin typeface="Lato"/>
              <a:ea typeface="Lato"/>
              <a:cs typeface="Lato"/>
              <a:sym typeface="Lato"/>
            </a:endParaRPr>
          </a:p>
          <a:p>
            <a:pPr marL="0" marR="114300" lvl="0" indent="0" algn="l" rtl="0">
              <a:lnSpc>
                <a:spcPct val="115000"/>
              </a:lnSpc>
              <a:spcBef>
                <a:spcPts val="500"/>
              </a:spcBef>
              <a:spcAft>
                <a:spcPts val="0"/>
              </a:spcAft>
              <a:buClr>
                <a:schemeClr val="dk1"/>
              </a:buClr>
              <a:buSzPts val="1100"/>
              <a:buFont typeface="Arial"/>
              <a:buNone/>
            </a:pPr>
            <a:r>
              <a:rPr lang="en">
                <a:solidFill>
                  <a:srgbClr val="BB2938"/>
                </a:solidFill>
                <a:latin typeface="Lato"/>
                <a:ea typeface="Lato"/>
                <a:cs typeface="Lato"/>
                <a:sym typeface="Lato"/>
              </a:rPr>
              <a:t>       </a:t>
            </a:r>
            <a:endParaRPr>
              <a:solidFill>
                <a:srgbClr val="3F3F3F"/>
              </a:solidFill>
              <a:latin typeface="Lato"/>
              <a:ea typeface="Lato"/>
              <a:cs typeface="Lato"/>
              <a:sym typeface="Lato"/>
            </a:endParaRPr>
          </a:p>
          <a:p>
            <a:pPr marL="914400" lvl="0" indent="0" algn="l" rtl="0">
              <a:lnSpc>
                <a:spcPct val="115000"/>
              </a:lnSpc>
              <a:spcBef>
                <a:spcPts val="1000"/>
              </a:spcBef>
              <a:spcAft>
                <a:spcPts val="0"/>
              </a:spcAft>
              <a:buNone/>
            </a:pPr>
            <a:endParaRPr b="1">
              <a:solidFill>
                <a:srgbClr val="3F3F3F"/>
              </a:solidFill>
              <a:latin typeface="Lato"/>
              <a:ea typeface="Lato"/>
              <a:cs typeface="Lato"/>
              <a:sym typeface="Lato"/>
            </a:endParaRPr>
          </a:p>
          <a:p>
            <a:pPr marL="914400" marR="114300" lvl="0" indent="0" algn="l" rtl="0">
              <a:lnSpc>
                <a:spcPct val="200000"/>
              </a:lnSpc>
              <a:spcBef>
                <a:spcPts val="500"/>
              </a:spcBef>
              <a:spcAft>
                <a:spcPts val="0"/>
              </a:spcAft>
              <a:buNone/>
            </a:pPr>
            <a:endParaRPr b="1">
              <a:solidFill>
                <a:srgbClr val="3F3F3F"/>
              </a:solidFill>
              <a:latin typeface="Lato"/>
              <a:ea typeface="Lato"/>
              <a:cs typeface="Lato"/>
              <a:sym typeface="Lato"/>
            </a:endParaRPr>
          </a:p>
          <a:p>
            <a:pPr marL="0" marR="114300" lvl="0" indent="0" algn="l" rtl="0">
              <a:lnSpc>
                <a:spcPct val="200000"/>
              </a:lnSpc>
              <a:spcBef>
                <a:spcPts val="1000"/>
              </a:spcBef>
              <a:spcAft>
                <a:spcPts val="0"/>
              </a:spcAft>
              <a:buNone/>
            </a:pPr>
            <a:endParaRPr>
              <a:solidFill>
                <a:srgbClr val="3F3F3F"/>
              </a:solidFill>
              <a:latin typeface="Lato"/>
              <a:ea typeface="Lato"/>
              <a:cs typeface="Lato"/>
              <a:sym typeface="Lato"/>
            </a:endParaRPr>
          </a:p>
          <a:p>
            <a:pPr marL="914400" lvl="0" indent="0" algn="l" rtl="0">
              <a:lnSpc>
                <a:spcPct val="115000"/>
              </a:lnSpc>
              <a:spcBef>
                <a:spcPts val="1000"/>
              </a:spcBef>
              <a:spcAft>
                <a:spcPts val="0"/>
              </a:spcAft>
              <a:buNone/>
            </a:pPr>
            <a:endParaRPr>
              <a:solidFill>
                <a:srgbClr val="3F3F3F"/>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p:txBody>
      </p:sp>
      <p:sp>
        <p:nvSpPr>
          <p:cNvPr id="1446" name="Google Shape;1446;p130"/>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Change Feed Processor Library</a:t>
            </a:r>
            <a:endParaRPr sz="1700" b="0" i="0" u="none" strike="noStrike" cap="none">
              <a:solidFill>
                <a:srgbClr val="BB2938"/>
              </a:solidFill>
              <a:latin typeface="Lato"/>
              <a:ea typeface="Lato"/>
              <a:cs typeface="Lato"/>
              <a:sym typeface="Lato"/>
            </a:endParaRPr>
          </a:p>
        </p:txBody>
      </p:sp>
      <p:pic>
        <p:nvPicPr>
          <p:cNvPr id="1447" name="Google Shape;1447;p130"/>
          <p:cNvPicPr preferRelativeResize="0"/>
          <p:nvPr/>
        </p:nvPicPr>
        <p:blipFill>
          <a:blip r:embed="rId3">
            <a:alphaModFix/>
          </a:blip>
          <a:stretch>
            <a:fillRect/>
          </a:stretch>
        </p:blipFill>
        <p:spPr>
          <a:xfrm>
            <a:off x="415050" y="1818833"/>
            <a:ext cx="1714500" cy="1284217"/>
          </a:xfrm>
          <a:prstGeom prst="rect">
            <a:avLst/>
          </a:prstGeom>
          <a:noFill/>
          <a:ln>
            <a:noFill/>
          </a:ln>
        </p:spPr>
      </p:pic>
      <p:pic>
        <p:nvPicPr>
          <p:cNvPr id="1448" name="Google Shape;1448;p130"/>
          <p:cNvPicPr preferRelativeResize="0"/>
          <p:nvPr/>
        </p:nvPicPr>
        <p:blipFill rotWithShape="1">
          <a:blip r:embed="rId4">
            <a:alphaModFix/>
          </a:blip>
          <a:srcRect/>
          <a:stretch/>
        </p:blipFill>
        <p:spPr>
          <a:xfrm>
            <a:off x="2697000" y="1182963"/>
            <a:ext cx="6072099" cy="25559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52"/>
        <p:cNvGrpSpPr/>
        <p:nvPr/>
      </p:nvGrpSpPr>
      <p:grpSpPr>
        <a:xfrm>
          <a:off x="0" y="0"/>
          <a:ext cx="0" cy="0"/>
          <a:chOff x="0" y="0"/>
          <a:chExt cx="0" cy="0"/>
        </a:xfrm>
      </p:grpSpPr>
      <p:sp>
        <p:nvSpPr>
          <p:cNvPr id="1453" name="Google Shape;1453;p131"/>
          <p:cNvSpPr/>
          <p:nvPr/>
        </p:nvSpPr>
        <p:spPr>
          <a:xfrm>
            <a:off x="2379900" y="464100"/>
            <a:ext cx="6671400" cy="4679400"/>
          </a:xfrm>
          <a:prstGeom prst="rect">
            <a:avLst/>
          </a:prstGeom>
          <a:solidFill>
            <a:srgbClr val="FFFFFF"/>
          </a:solidFill>
          <a:ln>
            <a:noFill/>
          </a:ln>
        </p:spPr>
        <p:txBody>
          <a:bodyPr spcFirstLastPara="1" wrap="square" lIns="91425" tIns="91425" rIns="91425" bIns="91425" anchor="ctr" anchorCtr="0">
            <a:noAutofit/>
          </a:bodyPr>
          <a:lstStyle/>
          <a:p>
            <a:pPr marL="457200" lvl="0" indent="0" algn="l" rtl="0">
              <a:spcBef>
                <a:spcPts val="0"/>
              </a:spcBef>
              <a:spcAft>
                <a:spcPts val="0"/>
              </a:spcAft>
              <a:buClr>
                <a:schemeClr val="dk1"/>
              </a:buClr>
              <a:buSzPts val="1100"/>
              <a:buFont typeface="Arial"/>
              <a:buNone/>
            </a:pPr>
            <a:endParaRPr>
              <a:solidFill>
                <a:srgbClr val="3F3F3F"/>
              </a:solidFill>
              <a:latin typeface="Lato"/>
              <a:ea typeface="Lato"/>
              <a:cs typeface="Lato"/>
              <a:sym typeface="Lato"/>
            </a:endParaRPr>
          </a:p>
          <a:p>
            <a:pPr marL="0" marR="114300" lvl="0" indent="0" algn="l" rtl="0">
              <a:lnSpc>
                <a:spcPct val="115000"/>
              </a:lnSpc>
              <a:spcBef>
                <a:spcPts val="500"/>
              </a:spcBef>
              <a:spcAft>
                <a:spcPts val="0"/>
              </a:spcAft>
              <a:buClr>
                <a:schemeClr val="dk1"/>
              </a:buClr>
              <a:buSzPts val="1100"/>
              <a:buFont typeface="Arial"/>
              <a:buNone/>
            </a:pPr>
            <a:r>
              <a:rPr lang="en">
                <a:solidFill>
                  <a:srgbClr val="BB2938"/>
                </a:solidFill>
                <a:latin typeface="Lato"/>
                <a:ea typeface="Lato"/>
                <a:cs typeface="Lato"/>
                <a:sym typeface="Lato"/>
              </a:rPr>
              <a:t>       </a:t>
            </a:r>
            <a:endParaRPr>
              <a:solidFill>
                <a:srgbClr val="3F3F3F"/>
              </a:solidFill>
              <a:latin typeface="Lato"/>
              <a:ea typeface="Lato"/>
              <a:cs typeface="Lato"/>
              <a:sym typeface="Lato"/>
            </a:endParaRPr>
          </a:p>
          <a:p>
            <a:pPr marL="914400" lvl="0" indent="0" algn="l" rtl="0">
              <a:lnSpc>
                <a:spcPct val="115000"/>
              </a:lnSpc>
              <a:spcBef>
                <a:spcPts val="1000"/>
              </a:spcBef>
              <a:spcAft>
                <a:spcPts val="0"/>
              </a:spcAft>
              <a:buNone/>
            </a:pPr>
            <a:endParaRPr b="1">
              <a:solidFill>
                <a:srgbClr val="3F3F3F"/>
              </a:solidFill>
              <a:latin typeface="Lato"/>
              <a:ea typeface="Lato"/>
              <a:cs typeface="Lato"/>
              <a:sym typeface="Lato"/>
            </a:endParaRPr>
          </a:p>
          <a:p>
            <a:pPr marL="914400" marR="114300" lvl="0" indent="0" algn="l" rtl="0">
              <a:lnSpc>
                <a:spcPct val="200000"/>
              </a:lnSpc>
              <a:spcBef>
                <a:spcPts val="500"/>
              </a:spcBef>
              <a:spcAft>
                <a:spcPts val="0"/>
              </a:spcAft>
              <a:buNone/>
            </a:pPr>
            <a:endParaRPr b="1">
              <a:solidFill>
                <a:srgbClr val="3F3F3F"/>
              </a:solidFill>
              <a:latin typeface="Lato"/>
              <a:ea typeface="Lato"/>
              <a:cs typeface="Lato"/>
              <a:sym typeface="Lato"/>
            </a:endParaRPr>
          </a:p>
          <a:p>
            <a:pPr marL="0" marR="114300" lvl="0" indent="0" algn="l" rtl="0">
              <a:lnSpc>
                <a:spcPct val="200000"/>
              </a:lnSpc>
              <a:spcBef>
                <a:spcPts val="1000"/>
              </a:spcBef>
              <a:spcAft>
                <a:spcPts val="0"/>
              </a:spcAft>
              <a:buNone/>
            </a:pPr>
            <a:endParaRPr>
              <a:solidFill>
                <a:srgbClr val="3F3F3F"/>
              </a:solidFill>
              <a:latin typeface="Lato"/>
              <a:ea typeface="Lato"/>
              <a:cs typeface="Lato"/>
              <a:sym typeface="Lato"/>
            </a:endParaRPr>
          </a:p>
          <a:p>
            <a:pPr marL="914400" lvl="0" indent="0" algn="l" rtl="0">
              <a:lnSpc>
                <a:spcPct val="115000"/>
              </a:lnSpc>
              <a:spcBef>
                <a:spcPts val="1000"/>
              </a:spcBef>
              <a:spcAft>
                <a:spcPts val="0"/>
              </a:spcAft>
              <a:buNone/>
            </a:pPr>
            <a:endParaRPr>
              <a:solidFill>
                <a:srgbClr val="3F3F3F"/>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p:txBody>
      </p:sp>
      <p:sp>
        <p:nvSpPr>
          <p:cNvPr id="1454" name="Google Shape;1454;p131"/>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Change Feed Processor Library - Behind the Scenes</a:t>
            </a:r>
            <a:endParaRPr sz="1700" b="0" i="0" u="none" strike="noStrike" cap="none">
              <a:solidFill>
                <a:srgbClr val="BB2938"/>
              </a:solidFill>
              <a:latin typeface="Lato"/>
              <a:ea typeface="Lato"/>
              <a:cs typeface="Lato"/>
              <a:sym typeface="Lato"/>
            </a:endParaRPr>
          </a:p>
        </p:txBody>
      </p:sp>
      <p:pic>
        <p:nvPicPr>
          <p:cNvPr id="1455" name="Google Shape;1455;p131"/>
          <p:cNvPicPr preferRelativeResize="0"/>
          <p:nvPr/>
        </p:nvPicPr>
        <p:blipFill>
          <a:blip r:embed="rId3">
            <a:alphaModFix/>
          </a:blip>
          <a:stretch>
            <a:fillRect/>
          </a:stretch>
        </p:blipFill>
        <p:spPr>
          <a:xfrm>
            <a:off x="415050" y="1818833"/>
            <a:ext cx="1714500" cy="1284217"/>
          </a:xfrm>
          <a:prstGeom prst="rect">
            <a:avLst/>
          </a:prstGeom>
          <a:noFill/>
          <a:ln>
            <a:noFill/>
          </a:ln>
        </p:spPr>
      </p:pic>
      <p:pic>
        <p:nvPicPr>
          <p:cNvPr id="1456" name="Google Shape;1456;p131" descr="A screenshot of a cell phone&#10;&#10;Description generated with very high confidence"/>
          <p:cNvPicPr preferRelativeResize="0"/>
          <p:nvPr/>
        </p:nvPicPr>
        <p:blipFill rotWithShape="1">
          <a:blip r:embed="rId4">
            <a:alphaModFix/>
          </a:blip>
          <a:srcRect/>
          <a:stretch/>
        </p:blipFill>
        <p:spPr>
          <a:xfrm>
            <a:off x="2697006" y="948993"/>
            <a:ext cx="6169545" cy="3245528"/>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60"/>
        <p:cNvGrpSpPr/>
        <p:nvPr/>
      </p:nvGrpSpPr>
      <p:grpSpPr>
        <a:xfrm>
          <a:off x="0" y="0"/>
          <a:ext cx="0" cy="0"/>
          <a:chOff x="0" y="0"/>
          <a:chExt cx="0" cy="0"/>
        </a:xfrm>
      </p:grpSpPr>
      <p:sp>
        <p:nvSpPr>
          <p:cNvPr id="1461" name="Google Shape;1461;p132"/>
          <p:cNvSpPr txBox="1">
            <a:spLocks noGrp="1"/>
          </p:cNvSpPr>
          <p:nvPr>
            <p:ph type="title"/>
          </p:nvPr>
        </p:nvSpPr>
        <p:spPr>
          <a:xfrm>
            <a:off x="125825" y="0"/>
            <a:ext cx="84393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AGENDA</a:t>
            </a:r>
            <a:endParaRPr sz="1700" b="0" i="0" u="none" strike="noStrike" cap="none">
              <a:solidFill>
                <a:srgbClr val="BB2938"/>
              </a:solidFill>
              <a:latin typeface="Lato"/>
              <a:ea typeface="Lato"/>
              <a:cs typeface="Lato"/>
              <a:sym typeface="Lato"/>
            </a:endParaRPr>
          </a:p>
        </p:txBody>
      </p:sp>
      <p:sp>
        <p:nvSpPr>
          <p:cNvPr id="1462" name="Google Shape;1462;p132"/>
          <p:cNvSpPr txBox="1"/>
          <p:nvPr/>
        </p:nvSpPr>
        <p:spPr>
          <a:xfrm>
            <a:off x="4582000" y="618750"/>
            <a:ext cx="4016700" cy="43701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Lixar Intro</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Review Cosmos DB </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Resource Hierarchy</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LAB - Querying Cosmos DB </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Request Units</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Partitioning</a:t>
            </a:r>
            <a:r>
              <a:rPr lang="en" sz="1600" b="1" dirty="0">
                <a:solidFill>
                  <a:schemeClr val="bg1">
                    <a:lumMod val="75000"/>
                  </a:schemeClr>
                </a:solidFill>
                <a:latin typeface="Lato"/>
                <a:ea typeface="Lato"/>
                <a:cs typeface="Lato"/>
                <a:sym typeface="Lato"/>
              </a:rPr>
              <a:t> </a:t>
            </a:r>
            <a:endParaRPr sz="1600" b="1"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Modeling and Planning </a:t>
            </a:r>
            <a:endParaRPr sz="1800" b="1"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LAB - Change Feed</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800" b="1" dirty="0">
                <a:solidFill>
                  <a:srgbClr val="595959"/>
                </a:solidFill>
                <a:latin typeface="Lato"/>
                <a:ea typeface="Lato"/>
                <a:cs typeface="Lato"/>
                <a:sym typeface="Lato"/>
              </a:rPr>
              <a:t>LAB -Spark Connector </a:t>
            </a:r>
            <a:endParaRPr sz="1600" b="1" dirty="0">
              <a:solidFill>
                <a:srgbClr val="595959"/>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Troubleshooting</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Security and GDPR</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Wrap Up</a:t>
            </a:r>
            <a:endParaRPr sz="1600" dirty="0">
              <a:solidFill>
                <a:schemeClr val="bg1">
                  <a:lumMod val="75000"/>
                </a:schemeClr>
              </a:solidFill>
              <a:latin typeface="Lato"/>
              <a:ea typeface="Lato"/>
              <a:cs typeface="Lato"/>
              <a:sym typeface="Lato"/>
            </a:endParaRPr>
          </a:p>
        </p:txBody>
      </p:sp>
      <p:cxnSp>
        <p:nvCxnSpPr>
          <p:cNvPr id="1463" name="Google Shape;1463;p132"/>
          <p:cNvCxnSpPr/>
          <p:nvPr/>
        </p:nvCxnSpPr>
        <p:spPr>
          <a:xfrm rot="10800000" flipH="1">
            <a:off x="4392025" y="649600"/>
            <a:ext cx="9000" cy="4276800"/>
          </a:xfrm>
          <a:prstGeom prst="straightConnector1">
            <a:avLst/>
          </a:prstGeom>
          <a:noFill/>
          <a:ln w="19050" cap="flat" cmpd="sng">
            <a:solidFill>
              <a:srgbClr val="BB2938"/>
            </a:solidFill>
            <a:prstDash val="solid"/>
            <a:round/>
            <a:headEnd type="none" w="med" len="med"/>
            <a:tailEnd type="none" w="med" len="med"/>
          </a:ln>
        </p:spPr>
      </p:cxnSp>
      <p:pic>
        <p:nvPicPr>
          <p:cNvPr id="1464" name="Google Shape;1464;p132"/>
          <p:cNvPicPr preferRelativeResize="0"/>
          <p:nvPr/>
        </p:nvPicPr>
        <p:blipFill>
          <a:blip r:embed="rId3">
            <a:alphaModFix/>
          </a:blip>
          <a:stretch>
            <a:fillRect/>
          </a:stretch>
        </p:blipFill>
        <p:spPr>
          <a:xfrm>
            <a:off x="0" y="464100"/>
            <a:ext cx="4087600" cy="467940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469" name="Google Shape;1469;p133"/>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Spark Connector</a:t>
            </a:r>
            <a:endParaRPr>
              <a:solidFill>
                <a:srgbClr val="BB2938"/>
              </a:solidFill>
            </a:endParaRPr>
          </a:p>
        </p:txBody>
      </p:sp>
      <p:sp>
        <p:nvSpPr>
          <p:cNvPr id="1470" name="Google Shape;1470;p133"/>
          <p:cNvSpPr/>
          <p:nvPr/>
        </p:nvSpPr>
        <p:spPr>
          <a:xfrm>
            <a:off x="210325" y="718075"/>
            <a:ext cx="8707200" cy="42000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grpSp>
        <p:nvGrpSpPr>
          <p:cNvPr id="1471" name="Google Shape;1471;p133"/>
          <p:cNvGrpSpPr/>
          <p:nvPr/>
        </p:nvGrpSpPr>
        <p:grpSpPr>
          <a:xfrm>
            <a:off x="400769" y="1035456"/>
            <a:ext cx="8424965" cy="3348429"/>
            <a:chOff x="724838" y="2551497"/>
            <a:chExt cx="7545871" cy="2525972"/>
          </a:xfrm>
        </p:grpSpPr>
        <p:pic>
          <p:nvPicPr>
            <p:cNvPr id="1472" name="Google Shape;1472;p133" descr="Line"/>
            <p:cNvPicPr preferRelativeResize="0"/>
            <p:nvPr/>
          </p:nvPicPr>
          <p:blipFill rotWithShape="1">
            <a:blip r:embed="rId3">
              <a:alphaModFix/>
            </a:blip>
            <a:srcRect/>
            <a:stretch/>
          </p:blipFill>
          <p:spPr>
            <a:xfrm rot="-8100000">
              <a:off x="1402151" y="3238276"/>
              <a:ext cx="1044315" cy="50801"/>
            </a:xfrm>
            <a:prstGeom prst="rect">
              <a:avLst/>
            </a:prstGeom>
            <a:noFill/>
            <a:ln>
              <a:noFill/>
            </a:ln>
          </p:spPr>
        </p:pic>
        <p:pic>
          <p:nvPicPr>
            <p:cNvPr id="1473" name="Google Shape;1473;p133" descr="image79.png"/>
            <p:cNvPicPr preferRelativeResize="0"/>
            <p:nvPr/>
          </p:nvPicPr>
          <p:blipFill rotWithShape="1">
            <a:blip r:embed="rId4">
              <a:alphaModFix/>
            </a:blip>
            <a:srcRect/>
            <a:stretch/>
          </p:blipFill>
          <p:spPr>
            <a:xfrm>
              <a:off x="5614757" y="3086490"/>
              <a:ext cx="1995951" cy="1047875"/>
            </a:xfrm>
            <a:prstGeom prst="rect">
              <a:avLst/>
            </a:prstGeom>
            <a:noFill/>
            <a:ln>
              <a:noFill/>
            </a:ln>
          </p:spPr>
        </p:pic>
        <p:pic>
          <p:nvPicPr>
            <p:cNvPr id="1474" name="Google Shape;1474;p133" descr="Circle"/>
            <p:cNvPicPr preferRelativeResize="0"/>
            <p:nvPr/>
          </p:nvPicPr>
          <p:blipFill rotWithShape="1">
            <a:blip r:embed="rId5">
              <a:alphaModFix/>
            </a:blip>
            <a:srcRect/>
            <a:stretch/>
          </p:blipFill>
          <p:spPr>
            <a:xfrm>
              <a:off x="5639843" y="2738822"/>
              <a:ext cx="1945780" cy="1945780"/>
            </a:xfrm>
            <a:prstGeom prst="rect">
              <a:avLst/>
            </a:prstGeom>
            <a:noFill/>
            <a:ln>
              <a:noFill/>
            </a:ln>
          </p:spPr>
        </p:pic>
        <p:sp>
          <p:nvSpPr>
            <p:cNvPr id="1475" name="Google Shape;1475;p133"/>
            <p:cNvSpPr/>
            <p:nvPr/>
          </p:nvSpPr>
          <p:spPr>
            <a:xfrm>
              <a:off x="6280416" y="4426864"/>
              <a:ext cx="417000" cy="417000"/>
            </a:xfrm>
            <a:prstGeom prst="ellipse">
              <a:avLst/>
            </a:prstGeom>
            <a:blipFill rotWithShape="1">
              <a:blip r:embed="rId6">
                <a:alphaModFix/>
              </a:blip>
              <a:stretch>
                <a:fillRect/>
              </a:stretch>
            </a:blipFill>
            <a:ln>
              <a:noFill/>
            </a:ln>
            <a:effectLst>
              <a:outerShdw blurRad="25400" dist="12700" dir="5400000" rotWithShape="0">
                <a:srgbClr val="000000">
                  <a:alpha val="49800"/>
                </a:srgbClr>
              </a:outerShdw>
            </a:effectLst>
          </p:spPr>
          <p:txBody>
            <a:bodyPr spcFirstLastPara="1" wrap="square" lIns="35700" tIns="35700" rIns="35700" bIns="35700" anchor="ctr" anchorCtr="0">
              <a:noAutofit/>
            </a:bodyPr>
            <a:lstStyle/>
            <a:p>
              <a:pPr marL="0" marR="0" lvl="0" indent="0" algn="ctr" rtl="0">
                <a:lnSpc>
                  <a:spcPct val="100000"/>
                </a:lnSpc>
                <a:spcBef>
                  <a:spcPts val="0"/>
                </a:spcBef>
                <a:spcAft>
                  <a:spcPts val="0"/>
                </a:spcAft>
                <a:buClr>
                  <a:srgbClr val="FFFFFF"/>
                </a:buClr>
                <a:buSzPts val="1600"/>
                <a:buFont typeface="Helvetica Neue"/>
                <a:buNone/>
              </a:pPr>
              <a:endParaRPr sz="1600" b="0" i="0" u="none" strike="noStrike" cap="none">
                <a:solidFill>
                  <a:srgbClr val="000000"/>
                </a:solidFill>
                <a:latin typeface="Helvetica Neue"/>
                <a:ea typeface="Helvetica Neue"/>
                <a:cs typeface="Helvetica Neue"/>
                <a:sym typeface="Helvetica Neue"/>
              </a:endParaRPr>
            </a:p>
          </p:txBody>
        </p:sp>
        <p:sp>
          <p:nvSpPr>
            <p:cNvPr id="1476" name="Google Shape;1476;p133"/>
            <p:cNvSpPr/>
            <p:nvPr/>
          </p:nvSpPr>
          <p:spPr>
            <a:xfrm>
              <a:off x="5454758" y="3401935"/>
              <a:ext cx="417000" cy="417000"/>
            </a:xfrm>
            <a:prstGeom prst="ellipse">
              <a:avLst/>
            </a:prstGeom>
            <a:blipFill rotWithShape="1">
              <a:blip r:embed="rId7">
                <a:alphaModFix/>
              </a:blip>
              <a:stretch>
                <a:fillRect/>
              </a:stretch>
            </a:blipFill>
            <a:ln>
              <a:noFill/>
            </a:ln>
            <a:effectLst>
              <a:outerShdw blurRad="25400" dist="12700" dir="5400000" rotWithShape="0">
                <a:srgbClr val="000000">
                  <a:alpha val="49800"/>
                </a:srgbClr>
              </a:outerShdw>
            </a:effectLst>
          </p:spPr>
          <p:txBody>
            <a:bodyPr spcFirstLastPara="1" wrap="square" lIns="35700" tIns="35700" rIns="35700" bIns="35700" anchor="ctr" anchorCtr="0">
              <a:noAutofit/>
            </a:bodyPr>
            <a:lstStyle/>
            <a:p>
              <a:pPr marL="0" marR="0" lvl="0" indent="0" algn="ctr" rtl="0">
                <a:lnSpc>
                  <a:spcPct val="100000"/>
                </a:lnSpc>
                <a:spcBef>
                  <a:spcPts val="0"/>
                </a:spcBef>
                <a:spcAft>
                  <a:spcPts val="0"/>
                </a:spcAft>
                <a:buClr>
                  <a:srgbClr val="FFFFFF"/>
                </a:buClr>
                <a:buSzPts val="1600"/>
                <a:buFont typeface="Helvetica Neue"/>
                <a:buNone/>
              </a:pPr>
              <a:endParaRPr sz="1600" b="0" i="0" u="none" strike="noStrike" cap="none">
                <a:solidFill>
                  <a:srgbClr val="000000"/>
                </a:solidFill>
                <a:latin typeface="Helvetica Neue"/>
                <a:ea typeface="Helvetica Neue"/>
                <a:cs typeface="Helvetica Neue"/>
                <a:sym typeface="Helvetica Neue"/>
              </a:endParaRPr>
            </a:p>
          </p:txBody>
        </p:sp>
        <p:sp>
          <p:nvSpPr>
            <p:cNvPr id="1477" name="Google Shape;1477;p133"/>
            <p:cNvSpPr/>
            <p:nvPr/>
          </p:nvSpPr>
          <p:spPr>
            <a:xfrm>
              <a:off x="7156716" y="4143230"/>
              <a:ext cx="417000" cy="417000"/>
            </a:xfrm>
            <a:prstGeom prst="ellipse">
              <a:avLst/>
            </a:prstGeom>
            <a:blipFill rotWithShape="1">
              <a:blip r:embed="rId6">
                <a:alphaModFix/>
              </a:blip>
              <a:stretch>
                <a:fillRect/>
              </a:stretch>
            </a:blipFill>
            <a:ln>
              <a:noFill/>
            </a:ln>
            <a:effectLst>
              <a:outerShdw blurRad="25400" dist="12700" dir="5400000" rotWithShape="0">
                <a:srgbClr val="000000">
                  <a:alpha val="49800"/>
                </a:srgbClr>
              </a:outerShdw>
            </a:effectLst>
          </p:spPr>
          <p:txBody>
            <a:bodyPr spcFirstLastPara="1" wrap="square" lIns="35700" tIns="35700" rIns="35700" bIns="35700" anchor="ctr" anchorCtr="0">
              <a:noAutofit/>
            </a:bodyPr>
            <a:lstStyle/>
            <a:p>
              <a:pPr marL="0" marR="0" lvl="0" indent="0" algn="ctr" rtl="0">
                <a:lnSpc>
                  <a:spcPct val="100000"/>
                </a:lnSpc>
                <a:spcBef>
                  <a:spcPts val="0"/>
                </a:spcBef>
                <a:spcAft>
                  <a:spcPts val="0"/>
                </a:spcAft>
                <a:buClr>
                  <a:srgbClr val="FFFFFF"/>
                </a:buClr>
                <a:buSzPts val="1600"/>
                <a:buFont typeface="Helvetica Neue"/>
                <a:buNone/>
              </a:pPr>
              <a:endParaRPr sz="1600" b="0" i="0" u="none" strike="noStrike" cap="none">
                <a:solidFill>
                  <a:srgbClr val="000000"/>
                </a:solidFill>
                <a:latin typeface="Helvetica Neue"/>
                <a:ea typeface="Helvetica Neue"/>
                <a:cs typeface="Helvetica Neue"/>
                <a:sym typeface="Helvetica Neue"/>
              </a:endParaRPr>
            </a:p>
          </p:txBody>
        </p:sp>
        <p:sp>
          <p:nvSpPr>
            <p:cNvPr id="1478" name="Google Shape;1478;p133"/>
            <p:cNvSpPr/>
            <p:nvPr/>
          </p:nvSpPr>
          <p:spPr>
            <a:xfrm>
              <a:off x="7317583" y="3228831"/>
              <a:ext cx="417000" cy="417000"/>
            </a:xfrm>
            <a:prstGeom prst="ellipse">
              <a:avLst/>
            </a:prstGeom>
            <a:blipFill rotWithShape="1">
              <a:blip r:embed="rId6">
                <a:alphaModFix/>
              </a:blip>
              <a:stretch>
                <a:fillRect/>
              </a:stretch>
            </a:blipFill>
            <a:ln>
              <a:noFill/>
            </a:ln>
            <a:effectLst>
              <a:outerShdw blurRad="25400" dist="12700" dir="5400000" rotWithShape="0">
                <a:srgbClr val="000000">
                  <a:alpha val="49800"/>
                </a:srgbClr>
              </a:outerShdw>
            </a:effectLst>
          </p:spPr>
          <p:txBody>
            <a:bodyPr spcFirstLastPara="1" wrap="square" lIns="35700" tIns="35700" rIns="35700" bIns="35700" anchor="ctr" anchorCtr="0">
              <a:noAutofit/>
            </a:bodyPr>
            <a:lstStyle/>
            <a:p>
              <a:pPr marL="0" marR="0" lvl="0" indent="0" algn="ctr" rtl="0">
                <a:lnSpc>
                  <a:spcPct val="100000"/>
                </a:lnSpc>
                <a:spcBef>
                  <a:spcPts val="0"/>
                </a:spcBef>
                <a:spcAft>
                  <a:spcPts val="0"/>
                </a:spcAft>
                <a:buClr>
                  <a:srgbClr val="FFFFFF"/>
                </a:buClr>
                <a:buSzPts val="1600"/>
                <a:buFont typeface="Helvetica Neue"/>
                <a:buNone/>
              </a:pPr>
              <a:endParaRPr sz="1600" b="0" i="0" u="none" strike="noStrike" cap="none">
                <a:solidFill>
                  <a:srgbClr val="000000"/>
                </a:solidFill>
                <a:latin typeface="Helvetica Neue"/>
                <a:ea typeface="Helvetica Neue"/>
                <a:cs typeface="Helvetica Neue"/>
                <a:sym typeface="Helvetica Neue"/>
              </a:endParaRPr>
            </a:p>
          </p:txBody>
        </p:sp>
        <p:sp>
          <p:nvSpPr>
            <p:cNvPr id="1479" name="Google Shape;1479;p133"/>
            <p:cNvSpPr/>
            <p:nvPr/>
          </p:nvSpPr>
          <p:spPr>
            <a:xfrm>
              <a:off x="6707983" y="2551497"/>
              <a:ext cx="417000" cy="417000"/>
            </a:xfrm>
            <a:prstGeom prst="ellipse">
              <a:avLst/>
            </a:prstGeom>
            <a:blipFill rotWithShape="1">
              <a:blip r:embed="rId6">
                <a:alphaModFix/>
              </a:blip>
              <a:stretch>
                <a:fillRect/>
              </a:stretch>
            </a:blipFill>
            <a:ln>
              <a:noFill/>
            </a:ln>
            <a:effectLst>
              <a:outerShdw blurRad="25400" dist="12700" dir="5400000" rotWithShape="0">
                <a:srgbClr val="000000">
                  <a:alpha val="49800"/>
                </a:srgbClr>
              </a:outerShdw>
            </a:effectLst>
          </p:spPr>
          <p:txBody>
            <a:bodyPr spcFirstLastPara="1" wrap="square" lIns="35700" tIns="35700" rIns="35700" bIns="35700" anchor="ctr" anchorCtr="0">
              <a:noAutofit/>
            </a:bodyPr>
            <a:lstStyle/>
            <a:p>
              <a:pPr marL="0" marR="0" lvl="0" indent="0" algn="ctr" rtl="0">
                <a:lnSpc>
                  <a:spcPct val="100000"/>
                </a:lnSpc>
                <a:spcBef>
                  <a:spcPts val="0"/>
                </a:spcBef>
                <a:spcAft>
                  <a:spcPts val="0"/>
                </a:spcAft>
                <a:buClr>
                  <a:srgbClr val="FFFFFF"/>
                </a:buClr>
                <a:buSzPts val="1600"/>
                <a:buFont typeface="Helvetica Neue"/>
                <a:buNone/>
              </a:pPr>
              <a:endParaRPr sz="1600" b="0" i="0" u="none" strike="noStrike" cap="none">
                <a:solidFill>
                  <a:srgbClr val="000000"/>
                </a:solidFill>
                <a:latin typeface="Helvetica Neue"/>
                <a:ea typeface="Helvetica Neue"/>
                <a:cs typeface="Helvetica Neue"/>
                <a:sym typeface="Helvetica Neue"/>
              </a:endParaRPr>
            </a:p>
          </p:txBody>
        </p:sp>
        <p:sp>
          <p:nvSpPr>
            <p:cNvPr id="1480" name="Google Shape;1480;p133"/>
            <p:cNvSpPr/>
            <p:nvPr/>
          </p:nvSpPr>
          <p:spPr>
            <a:xfrm>
              <a:off x="5708916" y="2771631"/>
              <a:ext cx="417000" cy="417000"/>
            </a:xfrm>
            <a:prstGeom prst="ellipse">
              <a:avLst/>
            </a:prstGeom>
            <a:blipFill rotWithShape="1">
              <a:blip r:embed="rId6">
                <a:alphaModFix/>
              </a:blip>
              <a:stretch>
                <a:fillRect/>
              </a:stretch>
            </a:blipFill>
            <a:ln>
              <a:noFill/>
            </a:ln>
            <a:effectLst>
              <a:outerShdw blurRad="25400" dist="12700" dir="5400000" rotWithShape="0">
                <a:srgbClr val="000000">
                  <a:alpha val="49800"/>
                </a:srgbClr>
              </a:outerShdw>
            </a:effectLst>
          </p:spPr>
          <p:txBody>
            <a:bodyPr spcFirstLastPara="1" wrap="square" lIns="35700" tIns="35700" rIns="35700" bIns="35700" anchor="ctr" anchorCtr="0">
              <a:noAutofit/>
            </a:bodyPr>
            <a:lstStyle/>
            <a:p>
              <a:pPr marL="0" marR="0" lvl="0" indent="0" algn="ctr" rtl="0">
                <a:lnSpc>
                  <a:spcPct val="100000"/>
                </a:lnSpc>
                <a:spcBef>
                  <a:spcPts val="0"/>
                </a:spcBef>
                <a:spcAft>
                  <a:spcPts val="0"/>
                </a:spcAft>
                <a:buClr>
                  <a:srgbClr val="FFFFFF"/>
                </a:buClr>
                <a:buSzPts val="1600"/>
                <a:buFont typeface="Helvetica Neue"/>
                <a:buNone/>
              </a:pPr>
              <a:endParaRPr sz="1600" b="0" i="0" u="none" strike="noStrike" cap="none">
                <a:solidFill>
                  <a:srgbClr val="000000"/>
                </a:solidFill>
                <a:latin typeface="Helvetica Neue"/>
                <a:ea typeface="Helvetica Neue"/>
                <a:cs typeface="Helvetica Neue"/>
                <a:sym typeface="Helvetica Neue"/>
              </a:endParaRPr>
            </a:p>
          </p:txBody>
        </p:sp>
        <p:sp>
          <p:nvSpPr>
            <p:cNvPr id="1481" name="Google Shape;1481;p133"/>
            <p:cNvSpPr/>
            <p:nvPr/>
          </p:nvSpPr>
          <p:spPr>
            <a:xfrm>
              <a:off x="5598849" y="4017694"/>
              <a:ext cx="417000" cy="417000"/>
            </a:xfrm>
            <a:prstGeom prst="ellipse">
              <a:avLst/>
            </a:prstGeom>
            <a:blipFill rotWithShape="1">
              <a:blip r:embed="rId6">
                <a:alphaModFix/>
              </a:blip>
              <a:stretch>
                <a:fillRect/>
              </a:stretch>
            </a:blipFill>
            <a:ln>
              <a:noFill/>
            </a:ln>
            <a:effectLst>
              <a:outerShdw blurRad="25400" dist="12700" dir="5400000" rotWithShape="0">
                <a:srgbClr val="000000">
                  <a:alpha val="49800"/>
                </a:srgbClr>
              </a:outerShdw>
            </a:effectLst>
          </p:spPr>
          <p:txBody>
            <a:bodyPr spcFirstLastPara="1" wrap="square" lIns="35700" tIns="35700" rIns="35700" bIns="35700" anchor="ctr" anchorCtr="0">
              <a:noAutofit/>
            </a:bodyPr>
            <a:lstStyle/>
            <a:p>
              <a:pPr marL="0" marR="0" lvl="0" indent="0" algn="ctr" rtl="0">
                <a:lnSpc>
                  <a:spcPct val="100000"/>
                </a:lnSpc>
                <a:spcBef>
                  <a:spcPts val="0"/>
                </a:spcBef>
                <a:spcAft>
                  <a:spcPts val="0"/>
                </a:spcAft>
                <a:buClr>
                  <a:srgbClr val="FFFFFF"/>
                </a:buClr>
                <a:buSzPts val="1600"/>
                <a:buFont typeface="Helvetica Neue"/>
                <a:buNone/>
              </a:pPr>
              <a:endParaRPr sz="1600" b="0" i="0" u="none" strike="noStrike" cap="none">
                <a:solidFill>
                  <a:srgbClr val="000000"/>
                </a:solidFill>
                <a:latin typeface="Helvetica Neue"/>
                <a:ea typeface="Helvetica Neue"/>
                <a:cs typeface="Helvetica Neue"/>
                <a:sym typeface="Helvetica Neue"/>
              </a:endParaRPr>
            </a:p>
          </p:txBody>
        </p:sp>
        <p:sp>
          <p:nvSpPr>
            <p:cNvPr id="1482" name="Google Shape;1482;p133"/>
            <p:cNvSpPr txBox="1"/>
            <p:nvPr/>
          </p:nvSpPr>
          <p:spPr>
            <a:xfrm>
              <a:off x="4913528" y="3065546"/>
              <a:ext cx="695700" cy="441600"/>
            </a:xfrm>
            <a:prstGeom prst="rect">
              <a:avLst/>
            </a:prstGeom>
            <a:noFill/>
            <a:ln>
              <a:noFill/>
            </a:ln>
          </p:spPr>
          <p:txBody>
            <a:bodyPr spcFirstLastPara="1" wrap="square" lIns="35700" tIns="35700" rIns="35700" bIns="35700" anchor="ctr" anchorCtr="0">
              <a:noAutofit/>
            </a:bodyPr>
            <a:lstStyle/>
            <a:p>
              <a:pPr marL="0" marR="0" lvl="0" indent="0" algn="ctr" rtl="0">
                <a:lnSpc>
                  <a:spcPct val="100000"/>
                </a:lnSpc>
                <a:spcBef>
                  <a:spcPts val="0"/>
                </a:spcBef>
                <a:spcAft>
                  <a:spcPts val="0"/>
                </a:spcAft>
                <a:buClr>
                  <a:srgbClr val="000000"/>
                </a:buClr>
                <a:buSzPts val="1200"/>
                <a:buFont typeface="Helvetica Neue"/>
                <a:buNone/>
              </a:pPr>
              <a:r>
                <a:rPr lang="en" sz="1200" b="0" i="0" u="none" strike="noStrike" cap="none">
                  <a:solidFill>
                    <a:srgbClr val="000000"/>
                  </a:solidFill>
                  <a:latin typeface="Helvetica Neue"/>
                  <a:ea typeface="Helvetica Neue"/>
                  <a:cs typeface="Helvetica Neue"/>
                  <a:sym typeface="Helvetica Neue"/>
                </a:rPr>
                <a:t>gateway </a:t>
              </a:r>
              <a:endParaRPr/>
            </a:p>
            <a:p>
              <a:pPr marL="0" marR="0" lvl="0" indent="0" algn="ctr" rtl="0">
                <a:lnSpc>
                  <a:spcPct val="100000"/>
                </a:lnSpc>
                <a:spcBef>
                  <a:spcPts val="0"/>
                </a:spcBef>
                <a:spcAft>
                  <a:spcPts val="0"/>
                </a:spcAft>
                <a:buClr>
                  <a:srgbClr val="000000"/>
                </a:buClr>
                <a:buSzPts val="1200"/>
                <a:buFont typeface="Helvetica Neue"/>
                <a:buNone/>
              </a:pPr>
              <a:r>
                <a:rPr lang="en" sz="1200" b="0" i="0" u="none" strike="noStrike" cap="none">
                  <a:solidFill>
                    <a:srgbClr val="000000"/>
                  </a:solidFill>
                  <a:latin typeface="Helvetica Neue"/>
                  <a:ea typeface="Helvetica Neue"/>
                  <a:cs typeface="Helvetica Neue"/>
                  <a:sym typeface="Helvetica Neue"/>
                </a:rPr>
                <a:t>node</a:t>
              </a:r>
              <a:endParaRPr/>
            </a:p>
          </p:txBody>
        </p:sp>
        <p:sp>
          <p:nvSpPr>
            <p:cNvPr id="1483" name="Google Shape;1483;p133"/>
            <p:cNvSpPr txBox="1"/>
            <p:nvPr/>
          </p:nvSpPr>
          <p:spPr>
            <a:xfrm>
              <a:off x="7772109" y="3216590"/>
              <a:ext cx="498600" cy="441600"/>
            </a:xfrm>
            <a:prstGeom prst="rect">
              <a:avLst/>
            </a:prstGeom>
            <a:noFill/>
            <a:ln>
              <a:noFill/>
            </a:ln>
          </p:spPr>
          <p:txBody>
            <a:bodyPr spcFirstLastPara="1" wrap="square" lIns="35700" tIns="35700" rIns="35700" bIns="35700" anchor="ctr" anchorCtr="0">
              <a:noAutofit/>
            </a:bodyPr>
            <a:lstStyle/>
            <a:p>
              <a:pPr marL="0" marR="0" lvl="0" indent="0" algn="ctr" rtl="0">
                <a:lnSpc>
                  <a:spcPct val="100000"/>
                </a:lnSpc>
                <a:spcBef>
                  <a:spcPts val="0"/>
                </a:spcBef>
                <a:spcAft>
                  <a:spcPts val="0"/>
                </a:spcAft>
                <a:buClr>
                  <a:srgbClr val="000000"/>
                </a:buClr>
                <a:buSzPts val="1200"/>
                <a:buFont typeface="Helvetica Neue"/>
                <a:buNone/>
              </a:pPr>
              <a:r>
                <a:rPr lang="en" sz="1200" b="0" i="0" u="none" strike="noStrike" cap="none">
                  <a:solidFill>
                    <a:srgbClr val="000000"/>
                  </a:solidFill>
                  <a:latin typeface="Helvetica Neue"/>
                  <a:ea typeface="Helvetica Neue"/>
                  <a:cs typeface="Helvetica Neue"/>
                  <a:sym typeface="Helvetica Neue"/>
                </a:rPr>
                <a:t>data</a:t>
              </a:r>
              <a:endParaRPr/>
            </a:p>
            <a:p>
              <a:pPr marL="0" marR="0" lvl="0" indent="0" algn="ctr" rtl="0">
                <a:lnSpc>
                  <a:spcPct val="100000"/>
                </a:lnSpc>
                <a:spcBef>
                  <a:spcPts val="0"/>
                </a:spcBef>
                <a:spcAft>
                  <a:spcPts val="0"/>
                </a:spcAft>
                <a:buClr>
                  <a:srgbClr val="000000"/>
                </a:buClr>
                <a:buSzPts val="1200"/>
                <a:buFont typeface="Helvetica Neue"/>
                <a:buNone/>
              </a:pPr>
              <a:r>
                <a:rPr lang="en" sz="1200" b="0" i="0" u="none" strike="noStrike" cap="none">
                  <a:solidFill>
                    <a:srgbClr val="000000"/>
                  </a:solidFill>
                  <a:latin typeface="Helvetica Neue"/>
                  <a:ea typeface="Helvetica Neue"/>
                  <a:cs typeface="Helvetica Neue"/>
                  <a:sym typeface="Helvetica Neue"/>
                </a:rPr>
                <a:t>nodes</a:t>
              </a:r>
              <a:endParaRPr/>
            </a:p>
          </p:txBody>
        </p:sp>
        <p:pic>
          <p:nvPicPr>
            <p:cNvPr id="1484" name="Google Shape;1484;p133" descr="Image"/>
            <p:cNvPicPr preferRelativeResize="0"/>
            <p:nvPr/>
          </p:nvPicPr>
          <p:blipFill rotWithShape="1">
            <a:blip r:embed="rId8">
              <a:alphaModFix/>
            </a:blip>
            <a:srcRect/>
            <a:stretch/>
          </p:blipFill>
          <p:spPr>
            <a:xfrm>
              <a:off x="2037079" y="2603703"/>
              <a:ext cx="1195401" cy="635852"/>
            </a:xfrm>
            <a:prstGeom prst="rect">
              <a:avLst/>
            </a:prstGeom>
            <a:noFill/>
            <a:ln>
              <a:noFill/>
            </a:ln>
          </p:spPr>
        </p:pic>
        <p:sp>
          <p:nvSpPr>
            <p:cNvPr id="1485" name="Google Shape;1485;p133"/>
            <p:cNvSpPr/>
            <p:nvPr/>
          </p:nvSpPr>
          <p:spPr>
            <a:xfrm>
              <a:off x="827934" y="2701760"/>
              <a:ext cx="795600" cy="356100"/>
            </a:xfrm>
            <a:prstGeom prst="roundRect">
              <a:avLst>
                <a:gd name="adj" fmla="val 16107"/>
              </a:avLst>
            </a:prstGeom>
            <a:blipFill rotWithShape="1">
              <a:blip r:embed="rId6">
                <a:alphaModFix/>
              </a:blip>
              <a:stretch>
                <a:fillRect/>
              </a:stretch>
            </a:blipFill>
            <a:ln>
              <a:noFill/>
            </a:ln>
            <a:effectLst>
              <a:outerShdw blurRad="25400" dist="12700" dir="5400000" rotWithShape="0">
                <a:srgbClr val="000000">
                  <a:alpha val="49800"/>
                </a:srgbClr>
              </a:outerShdw>
            </a:effectLst>
          </p:spPr>
          <p:txBody>
            <a:bodyPr spcFirstLastPara="1" wrap="square" lIns="35700" tIns="35700" rIns="35700" bIns="35700" anchor="ctr" anchorCtr="0">
              <a:noAutofit/>
            </a:bodyPr>
            <a:lstStyle/>
            <a:p>
              <a:pPr marL="0" marR="0" lvl="0" indent="0" algn="ctr" rtl="0">
                <a:lnSpc>
                  <a:spcPct val="100000"/>
                </a:lnSpc>
                <a:spcBef>
                  <a:spcPts val="0"/>
                </a:spcBef>
                <a:spcAft>
                  <a:spcPts val="0"/>
                </a:spcAft>
                <a:buClr>
                  <a:srgbClr val="FFFFFF"/>
                </a:buClr>
                <a:buSzPts val="1600"/>
                <a:buFont typeface="Helvetica Neue"/>
                <a:buNone/>
              </a:pPr>
              <a:endParaRPr sz="1600" b="0" i="0" u="none" strike="noStrike" cap="none">
                <a:solidFill>
                  <a:srgbClr val="000000"/>
                </a:solidFill>
                <a:latin typeface="Helvetica Neue"/>
                <a:ea typeface="Helvetica Neue"/>
                <a:cs typeface="Helvetica Neue"/>
                <a:sym typeface="Helvetica Neue"/>
              </a:endParaRPr>
            </a:p>
          </p:txBody>
        </p:sp>
        <p:sp>
          <p:nvSpPr>
            <p:cNvPr id="1486" name="Google Shape;1486;p133"/>
            <p:cNvSpPr txBox="1"/>
            <p:nvPr/>
          </p:nvSpPr>
          <p:spPr>
            <a:xfrm>
              <a:off x="2342232" y="3869987"/>
              <a:ext cx="585000" cy="441600"/>
            </a:xfrm>
            <a:prstGeom prst="rect">
              <a:avLst/>
            </a:prstGeom>
            <a:noFill/>
            <a:ln>
              <a:noFill/>
            </a:ln>
          </p:spPr>
          <p:txBody>
            <a:bodyPr spcFirstLastPara="1" wrap="square" lIns="35700" tIns="35700" rIns="35700" bIns="35700" anchor="ctr" anchorCtr="0">
              <a:noAutofit/>
            </a:bodyPr>
            <a:lstStyle/>
            <a:p>
              <a:pPr marL="0" marR="0" lvl="0" indent="0" algn="ctr" rtl="0">
                <a:lnSpc>
                  <a:spcPct val="100000"/>
                </a:lnSpc>
                <a:spcBef>
                  <a:spcPts val="0"/>
                </a:spcBef>
                <a:spcAft>
                  <a:spcPts val="0"/>
                </a:spcAft>
                <a:buClr>
                  <a:srgbClr val="000000"/>
                </a:buClr>
                <a:buSzPts val="1200"/>
                <a:buFont typeface="Helvetica Neue"/>
                <a:buNone/>
              </a:pPr>
              <a:r>
                <a:rPr lang="en" sz="1200" b="0" i="0" u="none" strike="noStrike" cap="none">
                  <a:solidFill>
                    <a:srgbClr val="000000"/>
                  </a:solidFill>
                  <a:latin typeface="Helvetica Neue"/>
                  <a:ea typeface="Helvetica Neue"/>
                  <a:cs typeface="Helvetica Neue"/>
                  <a:sym typeface="Helvetica Neue"/>
                </a:rPr>
                <a:t>master </a:t>
              </a:r>
              <a:endParaRPr/>
            </a:p>
            <a:p>
              <a:pPr marL="0" marR="0" lvl="0" indent="0" algn="ctr" rtl="0">
                <a:lnSpc>
                  <a:spcPct val="100000"/>
                </a:lnSpc>
                <a:spcBef>
                  <a:spcPts val="0"/>
                </a:spcBef>
                <a:spcAft>
                  <a:spcPts val="0"/>
                </a:spcAft>
                <a:buClr>
                  <a:srgbClr val="000000"/>
                </a:buClr>
                <a:buSzPts val="1200"/>
                <a:buFont typeface="Helvetica Neue"/>
                <a:buNone/>
              </a:pPr>
              <a:r>
                <a:rPr lang="en" sz="1200" b="0" i="0" u="none" strike="noStrike" cap="none">
                  <a:solidFill>
                    <a:srgbClr val="000000"/>
                  </a:solidFill>
                  <a:latin typeface="Helvetica Neue"/>
                  <a:ea typeface="Helvetica Neue"/>
                  <a:cs typeface="Helvetica Neue"/>
                  <a:sym typeface="Helvetica Neue"/>
                </a:rPr>
                <a:t>node</a:t>
              </a:r>
              <a:endParaRPr/>
            </a:p>
          </p:txBody>
        </p:sp>
        <p:sp>
          <p:nvSpPr>
            <p:cNvPr id="1487" name="Google Shape;1487;p133"/>
            <p:cNvSpPr txBox="1"/>
            <p:nvPr/>
          </p:nvSpPr>
          <p:spPr>
            <a:xfrm>
              <a:off x="724838" y="4656954"/>
              <a:ext cx="1002000" cy="256800"/>
            </a:xfrm>
            <a:prstGeom prst="rect">
              <a:avLst/>
            </a:prstGeom>
            <a:noFill/>
            <a:ln>
              <a:noFill/>
            </a:ln>
          </p:spPr>
          <p:txBody>
            <a:bodyPr spcFirstLastPara="1" wrap="square" lIns="35700" tIns="35700" rIns="35700" bIns="35700" anchor="ctr" anchorCtr="0">
              <a:noAutofit/>
            </a:bodyPr>
            <a:lstStyle/>
            <a:p>
              <a:pPr marL="0" marR="0" lvl="0" indent="0" algn="ctr" rtl="0">
                <a:lnSpc>
                  <a:spcPct val="100000"/>
                </a:lnSpc>
                <a:spcBef>
                  <a:spcPts val="0"/>
                </a:spcBef>
                <a:spcAft>
                  <a:spcPts val="0"/>
                </a:spcAft>
                <a:buClr>
                  <a:srgbClr val="000000"/>
                </a:buClr>
                <a:buSzPts val="1200"/>
                <a:buFont typeface="Helvetica Neue"/>
                <a:buNone/>
              </a:pPr>
              <a:r>
                <a:rPr lang="en" sz="1200" b="0" i="0" u="none" strike="noStrike" cap="none">
                  <a:solidFill>
                    <a:srgbClr val="000000"/>
                  </a:solidFill>
                  <a:latin typeface="Helvetica Neue"/>
                  <a:ea typeface="Helvetica Neue"/>
                  <a:cs typeface="Helvetica Neue"/>
                  <a:sym typeface="Helvetica Neue"/>
                </a:rPr>
                <a:t>worker nodes</a:t>
              </a:r>
              <a:endParaRPr/>
            </a:p>
          </p:txBody>
        </p:sp>
        <p:pic>
          <p:nvPicPr>
            <p:cNvPr id="1488" name="Google Shape;1488;p133" descr="Line"/>
            <p:cNvPicPr preferRelativeResize="0"/>
            <p:nvPr/>
          </p:nvPicPr>
          <p:blipFill rotWithShape="1">
            <a:blip r:embed="rId9">
              <a:alphaModFix/>
            </a:blip>
            <a:srcRect/>
            <a:stretch/>
          </p:blipFill>
          <p:spPr>
            <a:xfrm rot="-9612216">
              <a:off x="1525585" y="3463100"/>
              <a:ext cx="797447" cy="50801"/>
            </a:xfrm>
            <a:prstGeom prst="rect">
              <a:avLst/>
            </a:prstGeom>
            <a:noFill/>
            <a:ln>
              <a:noFill/>
            </a:ln>
          </p:spPr>
        </p:pic>
        <p:pic>
          <p:nvPicPr>
            <p:cNvPr id="1489" name="Google Shape;1489;p133" descr="Line"/>
            <p:cNvPicPr preferRelativeResize="0"/>
            <p:nvPr/>
          </p:nvPicPr>
          <p:blipFill rotWithShape="1">
            <a:blip r:embed="rId10">
              <a:alphaModFix/>
            </a:blip>
            <a:srcRect/>
            <a:stretch/>
          </p:blipFill>
          <p:spPr>
            <a:xfrm rot="9547050">
              <a:off x="1522953" y="3744462"/>
              <a:ext cx="802711" cy="50801"/>
            </a:xfrm>
            <a:prstGeom prst="rect">
              <a:avLst/>
            </a:prstGeom>
            <a:noFill/>
            <a:ln>
              <a:noFill/>
            </a:ln>
          </p:spPr>
        </p:pic>
        <p:pic>
          <p:nvPicPr>
            <p:cNvPr id="1490" name="Google Shape;1490;p133" descr="Line"/>
            <p:cNvPicPr preferRelativeResize="0"/>
            <p:nvPr/>
          </p:nvPicPr>
          <p:blipFill rotWithShape="1">
            <a:blip r:embed="rId11">
              <a:alphaModFix/>
            </a:blip>
            <a:srcRect/>
            <a:stretch/>
          </p:blipFill>
          <p:spPr>
            <a:xfrm rot="8100000">
              <a:off x="1402833" y="3989435"/>
              <a:ext cx="1039658" cy="50801"/>
            </a:xfrm>
            <a:prstGeom prst="rect">
              <a:avLst/>
            </a:prstGeom>
            <a:noFill/>
            <a:ln>
              <a:noFill/>
            </a:ln>
          </p:spPr>
        </p:pic>
        <p:sp>
          <p:nvSpPr>
            <p:cNvPr id="1491" name="Google Shape;1491;p133"/>
            <p:cNvSpPr/>
            <p:nvPr/>
          </p:nvSpPr>
          <p:spPr>
            <a:xfrm>
              <a:off x="2236938" y="3448985"/>
              <a:ext cx="795600" cy="356100"/>
            </a:xfrm>
            <a:prstGeom prst="roundRect">
              <a:avLst>
                <a:gd name="adj" fmla="val 16107"/>
              </a:avLst>
            </a:prstGeom>
            <a:blipFill rotWithShape="1">
              <a:blip r:embed="rId7">
                <a:alphaModFix/>
              </a:blip>
              <a:stretch>
                <a:fillRect/>
              </a:stretch>
            </a:blipFill>
            <a:ln>
              <a:noFill/>
            </a:ln>
            <a:effectLst>
              <a:outerShdw blurRad="25400" dist="12700" dir="5400000" rotWithShape="0">
                <a:srgbClr val="000000">
                  <a:alpha val="49800"/>
                </a:srgbClr>
              </a:outerShdw>
            </a:effectLst>
          </p:spPr>
          <p:txBody>
            <a:bodyPr spcFirstLastPara="1" wrap="square" lIns="35700" tIns="35700" rIns="35700" bIns="35700" anchor="ctr" anchorCtr="0">
              <a:noAutofit/>
            </a:bodyPr>
            <a:lstStyle/>
            <a:p>
              <a:pPr marL="0" marR="0" lvl="0" indent="0" algn="ctr" rtl="0">
                <a:lnSpc>
                  <a:spcPct val="100000"/>
                </a:lnSpc>
                <a:spcBef>
                  <a:spcPts val="0"/>
                </a:spcBef>
                <a:spcAft>
                  <a:spcPts val="0"/>
                </a:spcAft>
                <a:buClr>
                  <a:srgbClr val="FFFFFF"/>
                </a:buClr>
                <a:buSzPts val="1600"/>
                <a:buFont typeface="Helvetica Neue"/>
                <a:buNone/>
              </a:pPr>
              <a:endParaRPr sz="1600" b="0" i="0" u="none" strike="noStrike" cap="none">
                <a:solidFill>
                  <a:srgbClr val="000000"/>
                </a:solidFill>
                <a:latin typeface="Helvetica Neue"/>
                <a:ea typeface="Helvetica Neue"/>
                <a:cs typeface="Helvetica Neue"/>
                <a:sym typeface="Helvetica Neue"/>
              </a:endParaRPr>
            </a:p>
          </p:txBody>
        </p:sp>
        <p:sp>
          <p:nvSpPr>
            <p:cNvPr id="1492" name="Google Shape;1492;p133"/>
            <p:cNvSpPr/>
            <p:nvPr/>
          </p:nvSpPr>
          <p:spPr>
            <a:xfrm>
              <a:off x="827934" y="3174595"/>
              <a:ext cx="795600" cy="356100"/>
            </a:xfrm>
            <a:prstGeom prst="roundRect">
              <a:avLst>
                <a:gd name="adj" fmla="val 16107"/>
              </a:avLst>
            </a:prstGeom>
            <a:blipFill rotWithShape="1">
              <a:blip r:embed="rId6">
                <a:alphaModFix/>
              </a:blip>
              <a:stretch>
                <a:fillRect/>
              </a:stretch>
            </a:blipFill>
            <a:ln>
              <a:noFill/>
            </a:ln>
            <a:effectLst>
              <a:outerShdw blurRad="25400" dist="12700" dir="5400000" rotWithShape="0">
                <a:srgbClr val="000000">
                  <a:alpha val="49800"/>
                </a:srgbClr>
              </a:outerShdw>
            </a:effectLst>
          </p:spPr>
          <p:txBody>
            <a:bodyPr spcFirstLastPara="1" wrap="square" lIns="35700" tIns="35700" rIns="35700" bIns="35700" anchor="ctr" anchorCtr="0">
              <a:noAutofit/>
            </a:bodyPr>
            <a:lstStyle/>
            <a:p>
              <a:pPr marL="0" marR="0" lvl="0" indent="0" algn="ctr" rtl="0">
                <a:lnSpc>
                  <a:spcPct val="100000"/>
                </a:lnSpc>
                <a:spcBef>
                  <a:spcPts val="0"/>
                </a:spcBef>
                <a:spcAft>
                  <a:spcPts val="0"/>
                </a:spcAft>
                <a:buClr>
                  <a:srgbClr val="FFFFFF"/>
                </a:buClr>
                <a:buSzPts val="1600"/>
                <a:buFont typeface="Helvetica Neue"/>
                <a:buNone/>
              </a:pPr>
              <a:endParaRPr sz="1600" b="0" i="0" u="none" strike="noStrike" cap="none">
                <a:solidFill>
                  <a:srgbClr val="000000"/>
                </a:solidFill>
                <a:latin typeface="Helvetica Neue"/>
                <a:ea typeface="Helvetica Neue"/>
                <a:cs typeface="Helvetica Neue"/>
                <a:sym typeface="Helvetica Neue"/>
              </a:endParaRPr>
            </a:p>
          </p:txBody>
        </p:sp>
        <p:sp>
          <p:nvSpPr>
            <p:cNvPr id="1493" name="Google Shape;1493;p133"/>
            <p:cNvSpPr/>
            <p:nvPr/>
          </p:nvSpPr>
          <p:spPr>
            <a:xfrm>
              <a:off x="827934" y="3679660"/>
              <a:ext cx="795600" cy="356100"/>
            </a:xfrm>
            <a:prstGeom prst="roundRect">
              <a:avLst>
                <a:gd name="adj" fmla="val 16107"/>
              </a:avLst>
            </a:prstGeom>
            <a:blipFill rotWithShape="1">
              <a:blip r:embed="rId6">
                <a:alphaModFix/>
              </a:blip>
              <a:stretch>
                <a:fillRect/>
              </a:stretch>
            </a:blipFill>
            <a:ln>
              <a:noFill/>
            </a:ln>
            <a:effectLst>
              <a:outerShdw blurRad="25400" dist="12700" dir="5400000" rotWithShape="0">
                <a:srgbClr val="000000">
                  <a:alpha val="49800"/>
                </a:srgbClr>
              </a:outerShdw>
            </a:effectLst>
          </p:spPr>
          <p:txBody>
            <a:bodyPr spcFirstLastPara="1" wrap="square" lIns="35700" tIns="35700" rIns="35700" bIns="35700" anchor="ctr" anchorCtr="0">
              <a:noAutofit/>
            </a:bodyPr>
            <a:lstStyle/>
            <a:p>
              <a:pPr marL="0" marR="0" lvl="0" indent="0" algn="ctr" rtl="0">
                <a:lnSpc>
                  <a:spcPct val="100000"/>
                </a:lnSpc>
                <a:spcBef>
                  <a:spcPts val="0"/>
                </a:spcBef>
                <a:spcAft>
                  <a:spcPts val="0"/>
                </a:spcAft>
                <a:buClr>
                  <a:srgbClr val="FFFFFF"/>
                </a:buClr>
                <a:buSzPts val="1600"/>
                <a:buFont typeface="Helvetica Neue"/>
                <a:buNone/>
              </a:pPr>
              <a:endParaRPr sz="1600" b="0" i="0" u="none" strike="noStrike" cap="none">
                <a:solidFill>
                  <a:srgbClr val="000000"/>
                </a:solidFill>
                <a:latin typeface="Helvetica Neue"/>
                <a:ea typeface="Helvetica Neue"/>
                <a:cs typeface="Helvetica Neue"/>
                <a:sym typeface="Helvetica Neue"/>
              </a:endParaRPr>
            </a:p>
          </p:txBody>
        </p:sp>
        <p:sp>
          <p:nvSpPr>
            <p:cNvPr id="1494" name="Google Shape;1494;p133"/>
            <p:cNvSpPr/>
            <p:nvPr/>
          </p:nvSpPr>
          <p:spPr>
            <a:xfrm>
              <a:off x="827934" y="4191951"/>
              <a:ext cx="795600" cy="356100"/>
            </a:xfrm>
            <a:prstGeom prst="roundRect">
              <a:avLst>
                <a:gd name="adj" fmla="val 16107"/>
              </a:avLst>
            </a:prstGeom>
            <a:blipFill rotWithShape="1">
              <a:blip r:embed="rId6">
                <a:alphaModFix/>
              </a:blip>
              <a:stretch>
                <a:fillRect/>
              </a:stretch>
            </a:blipFill>
            <a:ln>
              <a:noFill/>
            </a:ln>
            <a:effectLst>
              <a:outerShdw blurRad="25400" dist="12700" dir="5400000" rotWithShape="0">
                <a:srgbClr val="000000">
                  <a:alpha val="49800"/>
                </a:srgbClr>
              </a:outerShdw>
            </a:effectLst>
          </p:spPr>
          <p:txBody>
            <a:bodyPr spcFirstLastPara="1" wrap="square" lIns="35700" tIns="35700" rIns="35700" bIns="35700" anchor="ctr" anchorCtr="0">
              <a:noAutofit/>
            </a:bodyPr>
            <a:lstStyle/>
            <a:p>
              <a:pPr marL="0" marR="0" lvl="0" indent="0" algn="ctr" rtl="0">
                <a:lnSpc>
                  <a:spcPct val="100000"/>
                </a:lnSpc>
                <a:spcBef>
                  <a:spcPts val="0"/>
                </a:spcBef>
                <a:spcAft>
                  <a:spcPts val="0"/>
                </a:spcAft>
                <a:buClr>
                  <a:srgbClr val="FFFFFF"/>
                </a:buClr>
                <a:buSzPts val="1600"/>
                <a:buFont typeface="Helvetica Neue"/>
                <a:buNone/>
              </a:pPr>
              <a:endParaRPr sz="1600" b="0" i="0" u="none" strike="noStrike" cap="none">
                <a:solidFill>
                  <a:srgbClr val="000000"/>
                </a:solidFill>
                <a:latin typeface="Helvetica Neue"/>
                <a:ea typeface="Helvetica Neue"/>
                <a:cs typeface="Helvetica Neue"/>
                <a:sym typeface="Helvetica Neue"/>
              </a:endParaRPr>
            </a:p>
          </p:txBody>
        </p:sp>
        <p:pic>
          <p:nvPicPr>
            <p:cNvPr id="1495" name="Google Shape;1495;p133" descr="Line"/>
            <p:cNvPicPr preferRelativeResize="0"/>
            <p:nvPr/>
          </p:nvPicPr>
          <p:blipFill rotWithShape="1">
            <a:blip r:embed="rId12">
              <a:alphaModFix/>
            </a:blip>
            <a:srcRect/>
            <a:stretch/>
          </p:blipFill>
          <p:spPr>
            <a:xfrm>
              <a:off x="3258240" y="3486970"/>
              <a:ext cx="2021560" cy="246564"/>
            </a:xfrm>
            <a:prstGeom prst="rect">
              <a:avLst/>
            </a:prstGeom>
            <a:noFill/>
            <a:ln>
              <a:noFill/>
            </a:ln>
          </p:spPr>
        </p:pic>
        <p:sp>
          <p:nvSpPr>
            <p:cNvPr id="1496" name="Google Shape;1496;p133"/>
            <p:cNvSpPr txBox="1"/>
            <p:nvPr/>
          </p:nvSpPr>
          <p:spPr>
            <a:xfrm>
              <a:off x="3571422" y="4149280"/>
              <a:ext cx="1446000" cy="441600"/>
            </a:xfrm>
            <a:prstGeom prst="rect">
              <a:avLst/>
            </a:prstGeom>
            <a:noFill/>
            <a:ln>
              <a:noFill/>
            </a:ln>
          </p:spPr>
          <p:txBody>
            <a:bodyPr spcFirstLastPara="1" wrap="square" lIns="35700" tIns="35700" rIns="35700" bIns="35700" anchor="ctr" anchorCtr="0">
              <a:noAutofit/>
            </a:bodyPr>
            <a:lstStyle/>
            <a:p>
              <a:pPr marL="0" marR="0" lvl="0" indent="0" algn="ctr" rtl="0">
                <a:lnSpc>
                  <a:spcPct val="100000"/>
                </a:lnSpc>
                <a:spcBef>
                  <a:spcPts val="0"/>
                </a:spcBef>
                <a:spcAft>
                  <a:spcPts val="0"/>
                </a:spcAft>
                <a:buClr>
                  <a:srgbClr val="000000"/>
                </a:buClr>
                <a:buSzPts val="1200"/>
                <a:buFont typeface="Helvetica Neue"/>
                <a:buNone/>
              </a:pPr>
              <a:r>
                <a:rPr lang="en" sz="1200" b="0" i="0" u="none" strike="noStrike" cap="none">
                  <a:solidFill>
                    <a:srgbClr val="000000"/>
                  </a:solidFill>
                  <a:latin typeface="Helvetica Neue"/>
                  <a:ea typeface="Helvetica Neue"/>
                  <a:cs typeface="Helvetica Neue"/>
                  <a:sym typeface="Helvetica Neue"/>
                </a:rPr>
                <a:t>Spark-DocumentDB</a:t>
              </a:r>
              <a:endParaRPr/>
            </a:p>
            <a:p>
              <a:pPr marL="0" marR="0" lvl="0" indent="0" algn="ctr" rtl="0">
                <a:lnSpc>
                  <a:spcPct val="100000"/>
                </a:lnSpc>
                <a:spcBef>
                  <a:spcPts val="0"/>
                </a:spcBef>
                <a:spcAft>
                  <a:spcPts val="0"/>
                </a:spcAft>
                <a:buClr>
                  <a:srgbClr val="000000"/>
                </a:buClr>
                <a:buSzPts val="1200"/>
                <a:buFont typeface="Helvetica Neue"/>
                <a:buNone/>
              </a:pPr>
              <a:r>
                <a:rPr lang="en" sz="1200" b="0" i="0" u="none" strike="noStrike" cap="none">
                  <a:solidFill>
                    <a:srgbClr val="000000"/>
                  </a:solidFill>
                  <a:latin typeface="Helvetica Neue"/>
                  <a:ea typeface="Helvetica Neue"/>
                  <a:cs typeface="Helvetica Neue"/>
                  <a:sym typeface="Helvetica Neue"/>
                </a:rPr>
                <a:t>Connector (Java)</a:t>
              </a:r>
              <a:endParaRPr/>
            </a:p>
          </p:txBody>
        </p:sp>
        <p:sp>
          <p:nvSpPr>
            <p:cNvPr id="1497" name="Google Shape;1497;p133"/>
            <p:cNvSpPr/>
            <p:nvPr/>
          </p:nvSpPr>
          <p:spPr>
            <a:xfrm>
              <a:off x="4334664" y="3219835"/>
              <a:ext cx="435000" cy="435000"/>
            </a:xfrm>
            <a:prstGeom prst="ellipse">
              <a:avLst/>
            </a:prstGeom>
            <a:solidFill>
              <a:srgbClr val="FFFC79"/>
            </a:solidFill>
            <a:ln w="9525" cap="flat" cmpd="sng">
              <a:solidFill>
                <a:srgbClr val="85888D"/>
              </a:solidFill>
              <a:prstDash val="solid"/>
              <a:miter lim="400000"/>
              <a:headEnd type="none" w="sm" len="sm"/>
              <a:tailEnd type="none" w="sm" len="sm"/>
            </a:ln>
          </p:spPr>
          <p:txBody>
            <a:bodyPr spcFirstLastPara="1" wrap="square" lIns="35700" tIns="35700" rIns="35700" bIns="35700" anchor="ctr" anchorCtr="0">
              <a:noAutofit/>
            </a:bodyPr>
            <a:lstStyle/>
            <a:p>
              <a:pPr marL="0" marR="0" lvl="0" indent="0" algn="ctr" rtl="0">
                <a:lnSpc>
                  <a:spcPct val="100000"/>
                </a:lnSpc>
                <a:spcBef>
                  <a:spcPts val="0"/>
                </a:spcBef>
                <a:spcAft>
                  <a:spcPts val="0"/>
                </a:spcAft>
                <a:buClr>
                  <a:srgbClr val="000000"/>
                </a:buClr>
                <a:buSzPts val="1600"/>
                <a:buFont typeface="Helvetica Neue"/>
                <a:buNone/>
              </a:pPr>
              <a:r>
                <a:rPr lang="en" sz="1600" b="0" i="0" u="none" strike="noStrike" cap="none">
                  <a:solidFill>
                    <a:srgbClr val="000000"/>
                  </a:solidFill>
                  <a:latin typeface="Helvetica Neue"/>
                  <a:ea typeface="Helvetica Neue"/>
                  <a:cs typeface="Helvetica Neue"/>
                  <a:sym typeface="Helvetica Neue"/>
                </a:rPr>
                <a:t>1</a:t>
              </a:r>
              <a:endParaRPr/>
            </a:p>
          </p:txBody>
        </p:sp>
        <p:pic>
          <p:nvPicPr>
            <p:cNvPr id="1498" name="Google Shape;1498;p133" descr="Line"/>
            <p:cNvPicPr preferRelativeResize="0"/>
            <p:nvPr/>
          </p:nvPicPr>
          <p:blipFill rotWithShape="1">
            <a:blip r:embed="rId13">
              <a:alphaModFix/>
            </a:blip>
            <a:srcRect/>
            <a:stretch/>
          </p:blipFill>
          <p:spPr>
            <a:xfrm rot="9711487">
              <a:off x="1602275" y="3667434"/>
              <a:ext cx="633751" cy="88060"/>
            </a:xfrm>
            <a:prstGeom prst="rect">
              <a:avLst/>
            </a:prstGeom>
            <a:noFill/>
            <a:ln>
              <a:noFill/>
            </a:ln>
          </p:spPr>
        </p:pic>
        <p:pic>
          <p:nvPicPr>
            <p:cNvPr id="1499" name="Google Shape;1499;p133" descr="Line"/>
            <p:cNvPicPr preferRelativeResize="0"/>
            <p:nvPr/>
          </p:nvPicPr>
          <p:blipFill rotWithShape="1">
            <a:blip r:embed="rId14">
              <a:alphaModFix/>
            </a:blip>
            <a:srcRect/>
            <a:stretch/>
          </p:blipFill>
          <p:spPr>
            <a:xfrm rot="8100000">
              <a:off x="1489941" y="4030167"/>
              <a:ext cx="885345" cy="88060"/>
            </a:xfrm>
            <a:prstGeom prst="rect">
              <a:avLst/>
            </a:prstGeom>
            <a:noFill/>
            <a:ln>
              <a:noFill/>
            </a:ln>
          </p:spPr>
        </p:pic>
        <p:sp>
          <p:nvSpPr>
            <p:cNvPr id="1500" name="Google Shape;1500;p133"/>
            <p:cNvSpPr/>
            <p:nvPr/>
          </p:nvSpPr>
          <p:spPr>
            <a:xfrm>
              <a:off x="1873457" y="4134235"/>
              <a:ext cx="435000" cy="435000"/>
            </a:xfrm>
            <a:prstGeom prst="ellipse">
              <a:avLst/>
            </a:prstGeom>
            <a:solidFill>
              <a:srgbClr val="FFFC79"/>
            </a:solidFill>
            <a:ln w="9525" cap="flat" cmpd="sng">
              <a:solidFill>
                <a:srgbClr val="85888D"/>
              </a:solidFill>
              <a:prstDash val="solid"/>
              <a:miter lim="400000"/>
              <a:headEnd type="none" w="sm" len="sm"/>
              <a:tailEnd type="none" w="sm" len="sm"/>
            </a:ln>
          </p:spPr>
          <p:txBody>
            <a:bodyPr spcFirstLastPara="1" wrap="square" lIns="35700" tIns="35700" rIns="35700" bIns="35700" anchor="ctr" anchorCtr="0">
              <a:noAutofit/>
            </a:bodyPr>
            <a:lstStyle/>
            <a:p>
              <a:pPr marL="0" marR="0" lvl="0" indent="0" algn="ctr" rtl="0">
                <a:lnSpc>
                  <a:spcPct val="100000"/>
                </a:lnSpc>
                <a:spcBef>
                  <a:spcPts val="0"/>
                </a:spcBef>
                <a:spcAft>
                  <a:spcPts val="0"/>
                </a:spcAft>
                <a:buClr>
                  <a:srgbClr val="000000"/>
                </a:buClr>
                <a:buSzPts val="1600"/>
                <a:buFont typeface="Helvetica Neue"/>
                <a:buNone/>
              </a:pPr>
              <a:r>
                <a:rPr lang="en" sz="1600" b="0" i="0" u="none" strike="noStrike" cap="none">
                  <a:solidFill>
                    <a:srgbClr val="000000"/>
                  </a:solidFill>
                  <a:latin typeface="Helvetica Neue"/>
                  <a:ea typeface="Helvetica Neue"/>
                  <a:cs typeface="Helvetica Neue"/>
                  <a:sym typeface="Helvetica Neue"/>
                </a:rPr>
                <a:t>3</a:t>
              </a:r>
              <a:endParaRPr/>
            </a:p>
          </p:txBody>
        </p:sp>
        <p:pic>
          <p:nvPicPr>
            <p:cNvPr id="1501" name="Google Shape;1501;p133" descr="Line"/>
            <p:cNvPicPr preferRelativeResize="0"/>
            <p:nvPr/>
          </p:nvPicPr>
          <p:blipFill rotWithShape="1">
            <a:blip r:embed="rId15">
              <a:alphaModFix/>
            </a:blip>
            <a:srcRect/>
            <a:stretch/>
          </p:blipFill>
          <p:spPr>
            <a:xfrm>
              <a:off x="3230488" y="3646593"/>
              <a:ext cx="2021560" cy="246564"/>
            </a:xfrm>
            <a:prstGeom prst="rect">
              <a:avLst/>
            </a:prstGeom>
            <a:noFill/>
            <a:ln>
              <a:noFill/>
            </a:ln>
          </p:spPr>
        </p:pic>
        <p:sp>
          <p:nvSpPr>
            <p:cNvPr id="1502" name="Google Shape;1502;p133"/>
            <p:cNvSpPr/>
            <p:nvPr/>
          </p:nvSpPr>
          <p:spPr>
            <a:xfrm>
              <a:off x="3507834" y="3702355"/>
              <a:ext cx="435000" cy="435000"/>
            </a:xfrm>
            <a:prstGeom prst="ellipse">
              <a:avLst/>
            </a:prstGeom>
            <a:solidFill>
              <a:srgbClr val="FFFC79"/>
            </a:solidFill>
            <a:ln w="9525" cap="flat" cmpd="sng">
              <a:solidFill>
                <a:srgbClr val="85888D"/>
              </a:solidFill>
              <a:prstDash val="solid"/>
              <a:miter lim="400000"/>
              <a:headEnd type="none" w="sm" len="sm"/>
              <a:tailEnd type="none" w="sm" len="sm"/>
            </a:ln>
          </p:spPr>
          <p:txBody>
            <a:bodyPr spcFirstLastPara="1" wrap="square" lIns="35700" tIns="35700" rIns="35700" bIns="35700" anchor="ctr" anchorCtr="0">
              <a:noAutofit/>
            </a:bodyPr>
            <a:lstStyle/>
            <a:p>
              <a:pPr marL="0" marR="0" lvl="0" indent="0" algn="ctr" rtl="0">
                <a:lnSpc>
                  <a:spcPct val="100000"/>
                </a:lnSpc>
                <a:spcBef>
                  <a:spcPts val="0"/>
                </a:spcBef>
                <a:spcAft>
                  <a:spcPts val="0"/>
                </a:spcAft>
                <a:buClr>
                  <a:srgbClr val="000000"/>
                </a:buClr>
                <a:buSzPts val="1600"/>
                <a:buFont typeface="Helvetica Neue"/>
                <a:buNone/>
              </a:pPr>
              <a:r>
                <a:rPr lang="en" sz="1600" b="0" i="0" u="none" strike="noStrike" cap="none">
                  <a:solidFill>
                    <a:srgbClr val="000000"/>
                  </a:solidFill>
                  <a:latin typeface="Helvetica Neue"/>
                  <a:ea typeface="Helvetica Neue"/>
                  <a:cs typeface="Helvetica Neue"/>
                  <a:sym typeface="Helvetica Neue"/>
                </a:rPr>
                <a:t>2</a:t>
              </a:r>
              <a:endParaRPr/>
            </a:p>
          </p:txBody>
        </p:sp>
        <p:cxnSp>
          <p:nvCxnSpPr>
            <p:cNvPr id="1503" name="Google Shape;1503;p133"/>
            <p:cNvCxnSpPr>
              <a:stCxn id="1477" idx="0"/>
              <a:endCxn id="1494" idx="0"/>
            </p:cNvCxnSpPr>
            <p:nvPr/>
          </p:nvCxnSpPr>
          <p:spPr>
            <a:xfrm flipH="1">
              <a:off x="1225716" y="4143230"/>
              <a:ext cx="6139500" cy="48600"/>
            </a:xfrm>
            <a:prstGeom prst="straightConnector1">
              <a:avLst/>
            </a:prstGeom>
            <a:noFill/>
            <a:ln w="12700" cap="rnd" cmpd="sng">
              <a:solidFill>
                <a:srgbClr val="00882B"/>
              </a:solidFill>
              <a:prstDash val="solid"/>
              <a:miter lim="400000"/>
              <a:headEnd type="triangle" w="med" len="med"/>
              <a:tailEnd type="triangle" w="med" len="med"/>
            </a:ln>
          </p:spPr>
        </p:cxnSp>
        <p:cxnSp>
          <p:nvCxnSpPr>
            <p:cNvPr id="1504" name="Google Shape;1504;p133"/>
            <p:cNvCxnSpPr>
              <a:stCxn id="1475" idx="0"/>
              <a:endCxn id="1493" idx="0"/>
            </p:cNvCxnSpPr>
            <p:nvPr/>
          </p:nvCxnSpPr>
          <p:spPr>
            <a:xfrm rot="10800000">
              <a:off x="1225716" y="3679564"/>
              <a:ext cx="5263200" cy="747300"/>
            </a:xfrm>
            <a:prstGeom prst="straightConnector1">
              <a:avLst/>
            </a:prstGeom>
            <a:noFill/>
            <a:ln w="12700" cap="rnd" cmpd="sng">
              <a:solidFill>
                <a:srgbClr val="00882B"/>
              </a:solidFill>
              <a:prstDash val="solid"/>
              <a:miter lim="400000"/>
              <a:headEnd type="triangle" w="med" len="med"/>
              <a:tailEnd type="triangle" w="med" len="med"/>
            </a:ln>
          </p:spPr>
        </p:cxnSp>
        <p:sp>
          <p:nvSpPr>
            <p:cNvPr id="1505" name="Google Shape;1505;p133"/>
            <p:cNvSpPr/>
            <p:nvPr/>
          </p:nvSpPr>
          <p:spPr>
            <a:xfrm>
              <a:off x="5228274" y="4642469"/>
              <a:ext cx="435000" cy="435000"/>
            </a:xfrm>
            <a:prstGeom prst="ellipse">
              <a:avLst/>
            </a:prstGeom>
            <a:solidFill>
              <a:srgbClr val="FFFC79"/>
            </a:solidFill>
            <a:ln w="9525" cap="flat" cmpd="sng">
              <a:solidFill>
                <a:srgbClr val="85888D"/>
              </a:solidFill>
              <a:prstDash val="solid"/>
              <a:miter lim="400000"/>
              <a:headEnd type="none" w="sm" len="sm"/>
              <a:tailEnd type="none" w="sm" len="sm"/>
            </a:ln>
          </p:spPr>
          <p:txBody>
            <a:bodyPr spcFirstLastPara="1" wrap="square" lIns="35700" tIns="35700" rIns="35700" bIns="35700" anchor="ctr" anchorCtr="0">
              <a:noAutofit/>
            </a:bodyPr>
            <a:lstStyle/>
            <a:p>
              <a:pPr marL="0" marR="0" lvl="0" indent="0" algn="ctr" rtl="0">
                <a:lnSpc>
                  <a:spcPct val="100000"/>
                </a:lnSpc>
                <a:spcBef>
                  <a:spcPts val="0"/>
                </a:spcBef>
                <a:spcAft>
                  <a:spcPts val="0"/>
                </a:spcAft>
                <a:buClr>
                  <a:srgbClr val="000000"/>
                </a:buClr>
                <a:buSzPts val="1600"/>
                <a:buFont typeface="Helvetica Neue"/>
                <a:buNone/>
              </a:pPr>
              <a:r>
                <a:rPr lang="en" sz="1600" b="0" i="0" u="none" strike="noStrike" cap="none">
                  <a:solidFill>
                    <a:srgbClr val="000000"/>
                  </a:solidFill>
                  <a:latin typeface="Helvetica Neue"/>
                  <a:ea typeface="Helvetica Neue"/>
                  <a:cs typeface="Helvetica Neue"/>
                  <a:sym typeface="Helvetica Neue"/>
                </a:rPr>
                <a:t>4</a:t>
              </a: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09"/>
        <p:cNvGrpSpPr/>
        <p:nvPr/>
      </p:nvGrpSpPr>
      <p:grpSpPr>
        <a:xfrm>
          <a:off x="0" y="0"/>
          <a:ext cx="0" cy="0"/>
          <a:chOff x="0" y="0"/>
          <a:chExt cx="0" cy="0"/>
        </a:xfrm>
      </p:grpSpPr>
      <p:sp>
        <p:nvSpPr>
          <p:cNvPr id="1510" name="Google Shape;1510;p134"/>
          <p:cNvSpPr/>
          <p:nvPr/>
        </p:nvSpPr>
        <p:spPr>
          <a:xfrm>
            <a:off x="2586900" y="464100"/>
            <a:ext cx="6557100" cy="4679400"/>
          </a:xfrm>
          <a:prstGeom prst="rect">
            <a:avLst/>
          </a:prstGeom>
          <a:solidFill>
            <a:srgbClr val="FFFFFF"/>
          </a:solidFill>
          <a:ln>
            <a:noFill/>
          </a:ln>
        </p:spPr>
        <p:txBody>
          <a:bodyPr spcFirstLastPara="1" wrap="square" lIns="91425" tIns="91425" rIns="91425" bIns="91425" anchor="ctr" anchorCtr="0">
            <a:noAutofit/>
          </a:bodyPr>
          <a:lstStyle/>
          <a:p>
            <a:pPr marL="457200" lvl="0" indent="0" algn="l" rtl="0">
              <a:spcBef>
                <a:spcPts val="0"/>
              </a:spcBef>
              <a:spcAft>
                <a:spcPts val="0"/>
              </a:spcAft>
              <a:buClr>
                <a:schemeClr val="dk1"/>
              </a:buClr>
              <a:buSzPts val="1100"/>
              <a:buFont typeface="Arial"/>
              <a:buNone/>
            </a:pPr>
            <a:endParaRPr>
              <a:solidFill>
                <a:srgbClr val="3F3F3F"/>
              </a:solidFill>
              <a:latin typeface="Lato"/>
              <a:ea typeface="Lato"/>
              <a:cs typeface="Lato"/>
              <a:sym typeface="Lato"/>
            </a:endParaRPr>
          </a:p>
          <a:p>
            <a:pPr marL="0" marR="114300" lvl="0" indent="0" algn="l" rtl="0">
              <a:lnSpc>
                <a:spcPct val="115000"/>
              </a:lnSpc>
              <a:spcBef>
                <a:spcPts val="500"/>
              </a:spcBef>
              <a:spcAft>
                <a:spcPts val="0"/>
              </a:spcAft>
              <a:buClr>
                <a:schemeClr val="dk1"/>
              </a:buClr>
              <a:buSzPts val="1100"/>
              <a:buFont typeface="Arial"/>
              <a:buNone/>
            </a:pPr>
            <a:r>
              <a:rPr lang="en">
                <a:solidFill>
                  <a:srgbClr val="BB2938"/>
                </a:solidFill>
                <a:latin typeface="Lato"/>
                <a:ea typeface="Lato"/>
                <a:cs typeface="Lato"/>
                <a:sym typeface="Lato"/>
              </a:rPr>
              <a:t>       </a:t>
            </a:r>
            <a:endParaRPr>
              <a:solidFill>
                <a:srgbClr val="3F3F3F"/>
              </a:solidFill>
              <a:latin typeface="Lato"/>
              <a:ea typeface="Lato"/>
              <a:cs typeface="Lato"/>
              <a:sym typeface="Lato"/>
            </a:endParaRPr>
          </a:p>
          <a:p>
            <a:pPr marL="914400" lvl="0" indent="0" algn="l" rtl="0">
              <a:lnSpc>
                <a:spcPct val="115000"/>
              </a:lnSpc>
              <a:spcBef>
                <a:spcPts val="1000"/>
              </a:spcBef>
              <a:spcAft>
                <a:spcPts val="0"/>
              </a:spcAft>
              <a:buNone/>
            </a:pPr>
            <a:endParaRPr b="1">
              <a:solidFill>
                <a:srgbClr val="3F3F3F"/>
              </a:solidFill>
              <a:latin typeface="Lato"/>
              <a:ea typeface="Lato"/>
              <a:cs typeface="Lato"/>
              <a:sym typeface="Lato"/>
            </a:endParaRPr>
          </a:p>
          <a:p>
            <a:pPr marL="914400" marR="114300" lvl="0" indent="0" algn="l" rtl="0">
              <a:lnSpc>
                <a:spcPct val="200000"/>
              </a:lnSpc>
              <a:spcBef>
                <a:spcPts val="500"/>
              </a:spcBef>
              <a:spcAft>
                <a:spcPts val="0"/>
              </a:spcAft>
              <a:buNone/>
            </a:pPr>
            <a:endParaRPr b="1">
              <a:solidFill>
                <a:srgbClr val="3F3F3F"/>
              </a:solidFill>
              <a:latin typeface="Lato"/>
              <a:ea typeface="Lato"/>
              <a:cs typeface="Lato"/>
              <a:sym typeface="Lato"/>
            </a:endParaRPr>
          </a:p>
          <a:p>
            <a:pPr marL="914400" marR="114300" lvl="0" indent="-317500" algn="l" rtl="0">
              <a:lnSpc>
                <a:spcPct val="200000"/>
              </a:lnSpc>
              <a:spcBef>
                <a:spcPts val="1000"/>
              </a:spcBef>
              <a:spcAft>
                <a:spcPts val="0"/>
              </a:spcAft>
              <a:buClr>
                <a:srgbClr val="3F3F3F"/>
              </a:buClr>
              <a:buSzPts val="1400"/>
              <a:buFont typeface="Lato"/>
              <a:buAutoNum type="arabicPeriod"/>
            </a:pPr>
            <a:r>
              <a:rPr lang="en">
                <a:solidFill>
                  <a:srgbClr val="3F3F3F"/>
                </a:solidFill>
                <a:latin typeface="Lato"/>
                <a:ea typeface="Lato"/>
                <a:cs typeface="Lato"/>
                <a:sym typeface="Lato"/>
              </a:rPr>
              <a:t>Provision Spark Cluster on Azure Databrick</a:t>
            </a:r>
            <a:endParaRPr>
              <a:solidFill>
                <a:srgbClr val="3F3F3F"/>
              </a:solidFill>
              <a:latin typeface="Lato"/>
              <a:ea typeface="Lato"/>
              <a:cs typeface="Lato"/>
              <a:sym typeface="Lato"/>
            </a:endParaRPr>
          </a:p>
          <a:p>
            <a:pPr marL="914400" marR="114300" lvl="0" indent="-317500" algn="l" rtl="0">
              <a:lnSpc>
                <a:spcPct val="200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Attach Python and Java SDK libraries</a:t>
            </a:r>
            <a:endParaRPr>
              <a:solidFill>
                <a:srgbClr val="3F3F3F"/>
              </a:solidFill>
              <a:latin typeface="Lato"/>
              <a:ea typeface="Lato"/>
              <a:cs typeface="Lato"/>
              <a:sym typeface="Lato"/>
            </a:endParaRPr>
          </a:p>
          <a:p>
            <a:pPr marL="914400" marR="114300" lvl="0" indent="-317500" algn="l" rtl="0">
              <a:lnSpc>
                <a:spcPct val="200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Review the Jupyter Notebook</a:t>
            </a:r>
            <a:endParaRPr>
              <a:solidFill>
                <a:srgbClr val="3F3F3F"/>
              </a:solidFill>
              <a:latin typeface="Lato"/>
              <a:ea typeface="Lato"/>
              <a:cs typeface="Lato"/>
              <a:sym typeface="Lato"/>
            </a:endParaRPr>
          </a:p>
          <a:p>
            <a:pPr marL="914400" marR="114300" lvl="0" indent="-317500" algn="l" rtl="0">
              <a:lnSpc>
                <a:spcPct val="200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Attach Jupyter Notebook to Databrick workspace</a:t>
            </a:r>
            <a:endParaRPr>
              <a:solidFill>
                <a:srgbClr val="3F3F3F"/>
              </a:solidFill>
              <a:latin typeface="Lato"/>
              <a:ea typeface="Lato"/>
              <a:cs typeface="Lato"/>
              <a:sym typeface="Lato"/>
            </a:endParaRPr>
          </a:p>
          <a:p>
            <a:pPr marL="914400" marR="114300" lvl="0" indent="-317500" algn="l" rtl="0">
              <a:lnSpc>
                <a:spcPct val="200000"/>
              </a:lnSpc>
              <a:spcBef>
                <a:spcPts val="0"/>
              </a:spcBef>
              <a:spcAft>
                <a:spcPts val="0"/>
              </a:spcAft>
              <a:buClr>
                <a:srgbClr val="3F3F3F"/>
              </a:buClr>
              <a:buSzPts val="1400"/>
              <a:buFont typeface="Lato"/>
              <a:buAutoNum type="arabicPeriod"/>
            </a:pPr>
            <a:r>
              <a:rPr lang="en">
                <a:solidFill>
                  <a:srgbClr val="3F3F3F"/>
                </a:solidFill>
                <a:latin typeface="Lato"/>
                <a:ea typeface="Lato"/>
                <a:cs typeface="Lato"/>
                <a:sym typeface="Lato"/>
              </a:rPr>
              <a:t>Run Spark Jobs</a:t>
            </a:r>
            <a:endParaRPr>
              <a:solidFill>
                <a:srgbClr val="3F3F3F"/>
              </a:solidFill>
              <a:latin typeface="Lato"/>
              <a:ea typeface="Lato"/>
              <a:cs typeface="Lato"/>
              <a:sym typeface="Lato"/>
            </a:endParaRPr>
          </a:p>
          <a:p>
            <a:pPr marL="914400" lvl="0" indent="0" algn="l" rtl="0">
              <a:lnSpc>
                <a:spcPct val="115000"/>
              </a:lnSpc>
              <a:spcBef>
                <a:spcPts val="1000"/>
              </a:spcBef>
              <a:spcAft>
                <a:spcPts val="0"/>
              </a:spcAft>
              <a:buNone/>
            </a:pPr>
            <a:endParaRPr>
              <a:solidFill>
                <a:srgbClr val="3F3F3F"/>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p:txBody>
      </p:sp>
      <p:sp>
        <p:nvSpPr>
          <p:cNvPr id="1511" name="Google Shape;1511;p134"/>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LAB 3 - Spark Connector Lab</a:t>
            </a:r>
            <a:endParaRPr sz="1700" b="0" i="0" u="none" strike="noStrike" cap="none">
              <a:solidFill>
                <a:srgbClr val="BB2938"/>
              </a:solidFill>
              <a:latin typeface="Lato"/>
              <a:ea typeface="Lato"/>
              <a:cs typeface="Lato"/>
              <a:sym typeface="Lato"/>
            </a:endParaRPr>
          </a:p>
        </p:txBody>
      </p:sp>
      <p:sp>
        <p:nvSpPr>
          <p:cNvPr id="1512" name="Google Shape;1512;p134"/>
          <p:cNvSpPr txBox="1"/>
          <p:nvPr/>
        </p:nvSpPr>
        <p:spPr>
          <a:xfrm>
            <a:off x="3448475" y="1140725"/>
            <a:ext cx="5896500" cy="58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BB2938"/>
                </a:solidFill>
                <a:latin typeface="Lato"/>
                <a:ea typeface="Lato"/>
                <a:cs typeface="Lato"/>
                <a:sym typeface="Lato"/>
              </a:rPr>
              <a:t>https://github.com/cosmoshackathon/CosmosDBHandsonLab/tree/master/lab/SparkConnectionsDemo</a:t>
            </a:r>
            <a:endParaRPr sz="1600" b="1">
              <a:solidFill>
                <a:srgbClr val="BB2938"/>
              </a:solidFill>
              <a:latin typeface="Lato"/>
              <a:ea typeface="Lato"/>
              <a:cs typeface="Lato"/>
              <a:sym typeface="Lato"/>
            </a:endParaRPr>
          </a:p>
          <a:p>
            <a:pPr marL="0" lvl="0" indent="0" algn="l" rtl="0">
              <a:spcBef>
                <a:spcPts val="0"/>
              </a:spcBef>
              <a:spcAft>
                <a:spcPts val="0"/>
              </a:spcAft>
              <a:buNone/>
            </a:pPr>
            <a:endParaRPr/>
          </a:p>
        </p:txBody>
      </p:sp>
      <p:pic>
        <p:nvPicPr>
          <p:cNvPr id="1513" name="Google Shape;1513;p134"/>
          <p:cNvPicPr preferRelativeResize="0"/>
          <p:nvPr/>
        </p:nvPicPr>
        <p:blipFill>
          <a:blip r:embed="rId3">
            <a:alphaModFix/>
          </a:blip>
          <a:stretch>
            <a:fillRect/>
          </a:stretch>
        </p:blipFill>
        <p:spPr>
          <a:xfrm>
            <a:off x="2519400" y="772350"/>
            <a:ext cx="1139650" cy="1139650"/>
          </a:xfrm>
          <a:prstGeom prst="rect">
            <a:avLst/>
          </a:prstGeom>
          <a:noFill/>
          <a:ln>
            <a:noFill/>
          </a:ln>
        </p:spPr>
      </p:pic>
      <p:pic>
        <p:nvPicPr>
          <p:cNvPr id="1514" name="Google Shape;1514;p134"/>
          <p:cNvPicPr preferRelativeResize="0"/>
          <p:nvPr/>
        </p:nvPicPr>
        <p:blipFill>
          <a:blip r:embed="rId4">
            <a:alphaModFix/>
          </a:blip>
          <a:stretch>
            <a:fillRect/>
          </a:stretch>
        </p:blipFill>
        <p:spPr>
          <a:xfrm>
            <a:off x="108300" y="933850"/>
            <a:ext cx="2411100" cy="1254975"/>
          </a:xfrm>
          <a:prstGeom prst="rect">
            <a:avLst/>
          </a:prstGeom>
          <a:noFill/>
          <a:ln>
            <a:noFill/>
          </a:ln>
        </p:spPr>
      </p:pic>
      <p:pic>
        <p:nvPicPr>
          <p:cNvPr id="1515" name="Google Shape;1515;p134"/>
          <p:cNvPicPr preferRelativeResize="0"/>
          <p:nvPr/>
        </p:nvPicPr>
        <p:blipFill>
          <a:blip r:embed="rId5">
            <a:alphaModFix/>
          </a:blip>
          <a:stretch>
            <a:fillRect/>
          </a:stretch>
        </p:blipFill>
        <p:spPr>
          <a:xfrm>
            <a:off x="152400" y="2366425"/>
            <a:ext cx="2367000" cy="23670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0" name="Google Shape;1520;p135"/>
          <p:cNvSpPr txBox="1">
            <a:spLocks noGrp="1"/>
          </p:cNvSpPr>
          <p:nvPr>
            <p:ph type="title"/>
          </p:nvPr>
        </p:nvSpPr>
        <p:spPr>
          <a:xfrm>
            <a:off x="125825" y="0"/>
            <a:ext cx="84393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AGENDA</a:t>
            </a:r>
            <a:endParaRPr sz="1700" b="0" i="0" u="none" strike="noStrike" cap="none">
              <a:solidFill>
                <a:srgbClr val="BB2938"/>
              </a:solidFill>
              <a:latin typeface="Lato"/>
              <a:ea typeface="Lato"/>
              <a:cs typeface="Lato"/>
              <a:sym typeface="Lato"/>
            </a:endParaRPr>
          </a:p>
        </p:txBody>
      </p:sp>
      <p:sp>
        <p:nvSpPr>
          <p:cNvPr id="1521" name="Google Shape;1521;p135"/>
          <p:cNvSpPr txBox="1"/>
          <p:nvPr/>
        </p:nvSpPr>
        <p:spPr>
          <a:xfrm>
            <a:off x="4582000" y="618750"/>
            <a:ext cx="4016700" cy="43701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Lixar Intro</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Review Cosmos DB </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Resource Hierarchy</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LAB 1 - Querying Cosmos DB </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Request Units</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Partitioning</a:t>
            </a:r>
            <a:r>
              <a:rPr lang="en" sz="1600" b="1" dirty="0">
                <a:solidFill>
                  <a:schemeClr val="bg1">
                    <a:lumMod val="75000"/>
                  </a:schemeClr>
                </a:solidFill>
                <a:latin typeface="Lato"/>
                <a:ea typeface="Lato"/>
                <a:cs typeface="Lato"/>
                <a:sym typeface="Lato"/>
              </a:rPr>
              <a:t> </a:t>
            </a:r>
            <a:endParaRPr sz="1600" b="1"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Modeling and Planning </a:t>
            </a:r>
            <a:endParaRPr sz="1800" b="1"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LAB  2 - Change Feed</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LAB 3 -Spark Connector </a:t>
            </a:r>
            <a:endParaRPr sz="1600" b="1"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800" b="1" dirty="0">
                <a:solidFill>
                  <a:srgbClr val="595959"/>
                </a:solidFill>
                <a:latin typeface="Lato"/>
                <a:ea typeface="Lato"/>
                <a:cs typeface="Lato"/>
                <a:sym typeface="Lato"/>
              </a:rPr>
              <a:t>Troubleshooting</a:t>
            </a:r>
            <a:endParaRPr sz="1600" dirty="0">
              <a:solidFill>
                <a:srgbClr val="595959"/>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Security and GDPR</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Wrap Up</a:t>
            </a:r>
            <a:endParaRPr sz="1600" dirty="0">
              <a:solidFill>
                <a:schemeClr val="bg1">
                  <a:lumMod val="75000"/>
                </a:schemeClr>
              </a:solidFill>
              <a:latin typeface="Lato"/>
              <a:ea typeface="Lato"/>
              <a:cs typeface="Lato"/>
              <a:sym typeface="Lato"/>
            </a:endParaRPr>
          </a:p>
        </p:txBody>
      </p:sp>
      <p:cxnSp>
        <p:nvCxnSpPr>
          <p:cNvPr id="1522" name="Google Shape;1522;p135"/>
          <p:cNvCxnSpPr/>
          <p:nvPr/>
        </p:nvCxnSpPr>
        <p:spPr>
          <a:xfrm rot="10800000" flipH="1">
            <a:off x="4392025" y="649600"/>
            <a:ext cx="9000" cy="4276800"/>
          </a:xfrm>
          <a:prstGeom prst="straightConnector1">
            <a:avLst/>
          </a:prstGeom>
          <a:noFill/>
          <a:ln w="19050" cap="flat" cmpd="sng">
            <a:solidFill>
              <a:srgbClr val="BB2938"/>
            </a:solidFill>
            <a:prstDash val="solid"/>
            <a:round/>
            <a:headEnd type="none" w="med" len="med"/>
            <a:tailEnd type="none" w="med" len="med"/>
          </a:ln>
        </p:spPr>
      </p:cxnSp>
      <p:pic>
        <p:nvPicPr>
          <p:cNvPr id="1523" name="Google Shape;1523;p135"/>
          <p:cNvPicPr preferRelativeResize="0"/>
          <p:nvPr/>
        </p:nvPicPr>
        <p:blipFill>
          <a:blip r:embed="rId3">
            <a:alphaModFix/>
          </a:blip>
          <a:stretch>
            <a:fillRect/>
          </a:stretch>
        </p:blipFill>
        <p:spPr>
          <a:xfrm>
            <a:off x="0" y="464100"/>
            <a:ext cx="4087600" cy="467940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sp>
        <p:nvSpPr>
          <p:cNvPr id="1528" name="Google Shape;1528;p136"/>
          <p:cNvSpPr/>
          <p:nvPr/>
        </p:nvSpPr>
        <p:spPr>
          <a:xfrm>
            <a:off x="2371350" y="464050"/>
            <a:ext cx="6095400" cy="46794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3200"/>
              <a:buFont typeface="Calibri"/>
              <a:buNone/>
            </a:pPr>
            <a:endParaRPr>
              <a:solidFill>
                <a:schemeClr val="dk1"/>
              </a:solidFill>
            </a:endParaRPr>
          </a:p>
          <a:p>
            <a:pPr marL="0" marR="114300" lvl="0" indent="0" algn="l" rtl="0">
              <a:lnSpc>
                <a:spcPct val="115000"/>
              </a:lnSpc>
              <a:spcBef>
                <a:spcPts val="500"/>
              </a:spcBef>
              <a:spcAft>
                <a:spcPts val="0"/>
              </a:spcAft>
              <a:buNone/>
            </a:pPr>
            <a:endParaRPr sz="1000">
              <a:solidFill>
                <a:srgbClr val="595959"/>
              </a:solidFill>
              <a:latin typeface="Lato"/>
              <a:ea typeface="Lato"/>
              <a:cs typeface="Lato"/>
              <a:sym typeface="Lato"/>
            </a:endParaRPr>
          </a:p>
          <a:p>
            <a:pPr marL="0" marR="114300" lvl="0" indent="0" algn="l" rtl="0">
              <a:lnSpc>
                <a:spcPct val="200000"/>
              </a:lnSpc>
              <a:spcBef>
                <a:spcPts val="1000"/>
              </a:spcBef>
              <a:spcAft>
                <a:spcPts val="0"/>
              </a:spcAft>
              <a:buNone/>
            </a:pPr>
            <a:endParaRPr>
              <a:solidFill>
                <a:srgbClr val="3F3F3F"/>
              </a:solidFill>
              <a:latin typeface="Lato"/>
              <a:ea typeface="Lato"/>
              <a:cs typeface="Lato"/>
              <a:sym typeface="Lato"/>
            </a:endParaRPr>
          </a:p>
          <a:p>
            <a:pPr marL="0" lvl="0" indent="0" algn="ctr" rtl="0">
              <a:spcBef>
                <a:spcPts val="1000"/>
              </a:spcBef>
              <a:spcAft>
                <a:spcPts val="0"/>
              </a:spcAft>
              <a:buClr>
                <a:schemeClr val="dk1"/>
              </a:buClr>
              <a:buSzPts val="3200"/>
              <a:buFont typeface="Calibri"/>
              <a:buNone/>
            </a:pPr>
            <a:endParaRPr>
              <a:solidFill>
                <a:schemeClr val="dk1"/>
              </a:solidFill>
            </a:endParaRPr>
          </a:p>
          <a:p>
            <a:pPr marL="0" marR="114300" lvl="0" indent="0" algn="l" rtl="0">
              <a:lnSpc>
                <a:spcPct val="115000"/>
              </a:lnSpc>
              <a:spcBef>
                <a:spcPts val="500"/>
              </a:spcBef>
              <a:spcAft>
                <a:spcPts val="0"/>
              </a:spcAft>
              <a:buNone/>
            </a:pPr>
            <a:endParaRPr sz="1000">
              <a:solidFill>
                <a:srgbClr val="595959"/>
              </a:solidFill>
              <a:latin typeface="Lato"/>
              <a:ea typeface="Lato"/>
              <a:cs typeface="Lato"/>
              <a:sym typeface="Lato"/>
            </a:endParaRPr>
          </a:p>
          <a:p>
            <a:pPr marL="914400" lvl="0" indent="0" algn="l" rtl="0">
              <a:lnSpc>
                <a:spcPct val="115000"/>
              </a:lnSpc>
              <a:spcBef>
                <a:spcPts val="1000"/>
              </a:spcBef>
              <a:spcAft>
                <a:spcPts val="0"/>
              </a:spcAft>
              <a:buNone/>
            </a:pPr>
            <a:endParaRPr>
              <a:solidFill>
                <a:srgbClr val="3F3F3F"/>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p:txBody>
      </p:sp>
      <p:sp>
        <p:nvSpPr>
          <p:cNvPr id="1529" name="Google Shape;1529;p136"/>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Troubleshooting 429s - Rate Limited Calls</a:t>
            </a:r>
            <a:endParaRPr sz="1700" b="0" i="0" u="none" strike="noStrike" cap="none">
              <a:solidFill>
                <a:srgbClr val="BB2938"/>
              </a:solidFill>
              <a:latin typeface="Lato"/>
              <a:ea typeface="Lato"/>
              <a:cs typeface="Lato"/>
              <a:sym typeface="Lato"/>
            </a:endParaRPr>
          </a:p>
        </p:txBody>
      </p:sp>
      <p:sp>
        <p:nvSpPr>
          <p:cNvPr id="1530" name="Google Shape;1530;p136"/>
          <p:cNvSpPr txBox="1"/>
          <p:nvPr/>
        </p:nvSpPr>
        <p:spPr>
          <a:xfrm>
            <a:off x="4225025" y="2680300"/>
            <a:ext cx="4809600" cy="56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pSp>
        <p:nvGrpSpPr>
          <p:cNvPr id="1531" name="Google Shape;1531;p136"/>
          <p:cNvGrpSpPr/>
          <p:nvPr/>
        </p:nvGrpSpPr>
        <p:grpSpPr>
          <a:xfrm>
            <a:off x="3877900" y="806313"/>
            <a:ext cx="2197875" cy="3994850"/>
            <a:chOff x="153850" y="878388"/>
            <a:chExt cx="2197875" cy="3994850"/>
          </a:xfrm>
        </p:grpSpPr>
        <p:sp>
          <p:nvSpPr>
            <p:cNvPr id="1532" name="Google Shape;1532;p136"/>
            <p:cNvSpPr txBox="1"/>
            <p:nvPr/>
          </p:nvSpPr>
          <p:spPr>
            <a:xfrm>
              <a:off x="153850" y="878388"/>
              <a:ext cx="2197800" cy="3459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72C4"/>
                </a:buClr>
                <a:buSzPts val="1800"/>
                <a:buFont typeface="Calibri"/>
                <a:buNone/>
              </a:pPr>
              <a:r>
                <a:rPr lang="en" sz="1200">
                  <a:solidFill>
                    <a:srgbClr val="3F3F3F"/>
                  </a:solidFill>
                  <a:latin typeface="Lato"/>
                  <a:ea typeface="Lato"/>
                  <a:cs typeface="Lato"/>
                  <a:sym typeface="Lato"/>
                </a:rPr>
                <a:t>Master Resource Throttling?</a:t>
              </a:r>
              <a:endParaRPr sz="1200">
                <a:latin typeface="Lato"/>
                <a:ea typeface="Lato"/>
                <a:cs typeface="Lato"/>
                <a:sym typeface="Lato"/>
              </a:endParaRPr>
            </a:p>
          </p:txBody>
        </p:sp>
        <p:sp>
          <p:nvSpPr>
            <p:cNvPr id="1533" name="Google Shape;1533;p136"/>
            <p:cNvSpPr txBox="1"/>
            <p:nvPr/>
          </p:nvSpPr>
          <p:spPr>
            <a:xfrm>
              <a:off x="153925" y="1900687"/>
              <a:ext cx="2197800" cy="13275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 sz="1200">
                  <a:solidFill>
                    <a:srgbClr val="3F3F3F"/>
                  </a:solidFill>
                  <a:latin typeface="Lato"/>
                  <a:ea typeface="Lato"/>
                  <a:cs typeface="Lato"/>
                  <a:sym typeface="Lato"/>
                </a:rPr>
                <a:t>Repeated unnecessary calls to “Master” resources?</a:t>
              </a:r>
              <a:endParaRPr sz="1200">
                <a:solidFill>
                  <a:srgbClr val="3F3F3F"/>
                </a:solidFill>
                <a:latin typeface="Lato"/>
                <a:ea typeface="Lato"/>
                <a:cs typeface="Lato"/>
                <a:sym typeface="Lato"/>
              </a:endParaRPr>
            </a:p>
            <a:p>
              <a:pPr marL="457200" marR="0" lvl="0" indent="-304800" algn="l" rtl="0">
                <a:lnSpc>
                  <a:spcPct val="100000"/>
                </a:lnSpc>
                <a:spcBef>
                  <a:spcPts val="0"/>
                </a:spcBef>
                <a:spcAft>
                  <a:spcPts val="0"/>
                </a:spcAft>
                <a:buClr>
                  <a:srgbClr val="3F3F3F"/>
                </a:buClr>
                <a:buSzPts val="1200"/>
                <a:buFont typeface="Lato"/>
                <a:buChar char="●"/>
              </a:pPr>
              <a:r>
                <a:rPr lang="en" sz="1200">
                  <a:solidFill>
                    <a:srgbClr val="3F3F3F"/>
                  </a:solidFill>
                  <a:latin typeface="Lato"/>
                  <a:ea typeface="Lato"/>
                  <a:cs typeface="Lato"/>
                  <a:sym typeface="Lato"/>
                </a:rPr>
                <a:t>Read Collection</a:t>
              </a:r>
              <a:endParaRPr sz="1200">
                <a:solidFill>
                  <a:srgbClr val="3F3F3F"/>
                </a:solidFill>
                <a:latin typeface="Lato"/>
                <a:ea typeface="Lato"/>
                <a:cs typeface="Lato"/>
                <a:sym typeface="Lato"/>
              </a:endParaRPr>
            </a:p>
            <a:p>
              <a:pPr marL="457200" marR="0" lvl="0" indent="-304800" algn="l" rtl="0">
                <a:lnSpc>
                  <a:spcPct val="100000"/>
                </a:lnSpc>
                <a:spcBef>
                  <a:spcPts val="0"/>
                </a:spcBef>
                <a:spcAft>
                  <a:spcPts val="0"/>
                </a:spcAft>
                <a:buClr>
                  <a:srgbClr val="3F3F3F"/>
                </a:buClr>
                <a:buSzPts val="1200"/>
                <a:buFont typeface="Lato"/>
                <a:buChar char="●"/>
              </a:pPr>
              <a:r>
                <a:rPr lang="en" sz="1200">
                  <a:solidFill>
                    <a:srgbClr val="3F3F3F"/>
                  </a:solidFill>
                  <a:latin typeface="Lato"/>
                  <a:ea typeface="Lato"/>
                  <a:cs typeface="Lato"/>
                  <a:sym typeface="Lato"/>
                </a:rPr>
                <a:t>Read Offer</a:t>
              </a:r>
              <a:endParaRPr sz="1200">
                <a:solidFill>
                  <a:srgbClr val="3F3F3F"/>
                </a:solidFill>
                <a:latin typeface="Lato"/>
                <a:ea typeface="Lato"/>
                <a:cs typeface="Lato"/>
                <a:sym typeface="Lato"/>
              </a:endParaRPr>
            </a:p>
            <a:p>
              <a:pPr marL="457200" marR="0" lvl="0" indent="-304800" algn="l" rtl="0">
                <a:lnSpc>
                  <a:spcPct val="100000"/>
                </a:lnSpc>
                <a:spcBef>
                  <a:spcPts val="0"/>
                </a:spcBef>
                <a:spcAft>
                  <a:spcPts val="0"/>
                </a:spcAft>
                <a:buClr>
                  <a:srgbClr val="3F3F3F"/>
                </a:buClr>
                <a:buSzPts val="1200"/>
                <a:buFont typeface="Lato"/>
                <a:buChar char="●"/>
              </a:pPr>
              <a:r>
                <a:rPr lang="en" sz="1200">
                  <a:solidFill>
                    <a:srgbClr val="3F3F3F"/>
                  </a:solidFill>
                  <a:latin typeface="Lato"/>
                  <a:ea typeface="Lato"/>
                  <a:cs typeface="Lato"/>
                  <a:sym typeface="Lato"/>
                </a:rPr>
                <a:t>Read Database</a:t>
              </a:r>
              <a:endParaRPr sz="1200">
                <a:solidFill>
                  <a:srgbClr val="3F3F3F"/>
                </a:solidFill>
                <a:latin typeface="Lato"/>
                <a:ea typeface="Lato"/>
                <a:cs typeface="Lato"/>
                <a:sym typeface="Lato"/>
              </a:endParaRPr>
            </a:p>
            <a:p>
              <a:pPr marL="457200" marR="0" lvl="0" indent="-304800" algn="l" rtl="0">
                <a:lnSpc>
                  <a:spcPct val="100000"/>
                </a:lnSpc>
                <a:spcBef>
                  <a:spcPts val="0"/>
                </a:spcBef>
                <a:spcAft>
                  <a:spcPts val="0"/>
                </a:spcAft>
                <a:buClr>
                  <a:srgbClr val="3F3F3F"/>
                </a:buClr>
                <a:buSzPts val="1200"/>
                <a:buFont typeface="Lato"/>
                <a:buChar char="●"/>
              </a:pPr>
              <a:r>
                <a:rPr lang="en" sz="1200">
                  <a:solidFill>
                    <a:srgbClr val="3F3F3F"/>
                  </a:solidFill>
                  <a:latin typeface="Lato"/>
                  <a:ea typeface="Lato"/>
                  <a:cs typeface="Lato"/>
                  <a:sym typeface="Lato"/>
                </a:rPr>
                <a:t>Multiple Client instances</a:t>
              </a:r>
              <a:endParaRPr sz="1200">
                <a:latin typeface="Lato"/>
                <a:ea typeface="Lato"/>
                <a:cs typeface="Lato"/>
                <a:sym typeface="Lato"/>
              </a:endParaRPr>
            </a:p>
          </p:txBody>
        </p:sp>
        <p:sp>
          <p:nvSpPr>
            <p:cNvPr id="1534" name="Google Shape;1534;p136"/>
            <p:cNvSpPr txBox="1"/>
            <p:nvPr/>
          </p:nvSpPr>
          <p:spPr>
            <a:xfrm>
              <a:off x="153925" y="4090538"/>
              <a:ext cx="2197800" cy="7827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200">
                  <a:solidFill>
                    <a:srgbClr val="3F3F3F"/>
                  </a:solidFill>
                  <a:latin typeface="Lato"/>
                  <a:ea typeface="Lato"/>
                  <a:cs typeface="Lato"/>
                  <a:sym typeface="Lato"/>
                </a:rPr>
                <a:t>Re-use singleton instance of client and refactor redundant calls</a:t>
              </a:r>
              <a:endParaRPr sz="1200" b="0" i="0" u="none" strike="noStrike" cap="none">
                <a:solidFill>
                  <a:srgbClr val="000000"/>
                </a:solidFill>
                <a:latin typeface="Calibri"/>
                <a:ea typeface="Calibri"/>
                <a:cs typeface="Calibri"/>
                <a:sym typeface="Calibri"/>
              </a:endParaRPr>
            </a:p>
          </p:txBody>
        </p:sp>
        <p:cxnSp>
          <p:nvCxnSpPr>
            <p:cNvPr id="1535" name="Google Shape;1535;p136"/>
            <p:cNvCxnSpPr>
              <a:stCxn id="1532" idx="2"/>
              <a:endCxn id="1533" idx="0"/>
            </p:cNvCxnSpPr>
            <p:nvPr/>
          </p:nvCxnSpPr>
          <p:spPr>
            <a:xfrm>
              <a:off x="1252750" y="1224288"/>
              <a:ext cx="0" cy="676500"/>
            </a:xfrm>
            <a:prstGeom prst="straightConnector1">
              <a:avLst/>
            </a:prstGeom>
            <a:noFill/>
            <a:ln w="9525" cap="flat" cmpd="sng">
              <a:solidFill>
                <a:srgbClr val="4472C4"/>
              </a:solidFill>
              <a:prstDash val="solid"/>
              <a:miter lim="800000"/>
              <a:headEnd type="none" w="sm" len="sm"/>
              <a:tailEnd type="triangle" w="med" len="med"/>
            </a:ln>
          </p:spPr>
        </p:cxnSp>
      </p:grpSp>
      <p:cxnSp>
        <p:nvCxnSpPr>
          <p:cNvPr id="1536" name="Google Shape;1536;p136"/>
          <p:cNvCxnSpPr>
            <a:stCxn id="1533" idx="2"/>
            <a:endCxn id="1534" idx="0"/>
          </p:cNvCxnSpPr>
          <p:nvPr/>
        </p:nvCxnSpPr>
        <p:spPr>
          <a:xfrm>
            <a:off x="4976875" y="3156112"/>
            <a:ext cx="0" cy="862500"/>
          </a:xfrm>
          <a:prstGeom prst="straightConnector1">
            <a:avLst/>
          </a:prstGeom>
          <a:noFill/>
          <a:ln w="9525" cap="flat" cmpd="sng">
            <a:solidFill>
              <a:srgbClr val="4472C4"/>
            </a:solidFill>
            <a:prstDash val="solid"/>
            <a:miter lim="800000"/>
            <a:headEnd type="none" w="sm" len="sm"/>
            <a:tailEnd type="triangle" w="med" len="med"/>
          </a:ln>
        </p:spPr>
      </p:cxnSp>
      <p:pic>
        <p:nvPicPr>
          <p:cNvPr id="1537" name="Google Shape;1537;p136"/>
          <p:cNvPicPr preferRelativeResize="0"/>
          <p:nvPr/>
        </p:nvPicPr>
        <p:blipFill>
          <a:blip r:embed="rId3">
            <a:alphaModFix/>
          </a:blip>
          <a:stretch>
            <a:fillRect/>
          </a:stretch>
        </p:blipFill>
        <p:spPr>
          <a:xfrm>
            <a:off x="-141950" y="2071602"/>
            <a:ext cx="2572050" cy="15689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41"/>
        <p:cNvGrpSpPr/>
        <p:nvPr/>
      </p:nvGrpSpPr>
      <p:grpSpPr>
        <a:xfrm>
          <a:off x="0" y="0"/>
          <a:ext cx="0" cy="0"/>
          <a:chOff x="0" y="0"/>
          <a:chExt cx="0" cy="0"/>
        </a:xfrm>
      </p:grpSpPr>
      <p:sp>
        <p:nvSpPr>
          <p:cNvPr id="1542" name="Google Shape;1542;p137"/>
          <p:cNvSpPr/>
          <p:nvPr/>
        </p:nvSpPr>
        <p:spPr>
          <a:xfrm>
            <a:off x="2363000" y="464100"/>
            <a:ext cx="6078900" cy="46794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3F3F3F"/>
              </a:solidFill>
              <a:latin typeface="Lato"/>
              <a:ea typeface="Lato"/>
              <a:cs typeface="Lato"/>
              <a:sym typeface="Lato"/>
            </a:endParaRPr>
          </a:p>
          <a:p>
            <a:pPr marL="0" marR="114300" lvl="0" indent="0" algn="l" rtl="0">
              <a:lnSpc>
                <a:spcPct val="115000"/>
              </a:lnSpc>
              <a:spcBef>
                <a:spcPts val="500"/>
              </a:spcBef>
              <a:spcAft>
                <a:spcPts val="0"/>
              </a:spcAft>
              <a:buNone/>
            </a:pPr>
            <a:endParaRPr sz="1200">
              <a:solidFill>
                <a:srgbClr val="3F3F3F"/>
              </a:solidFill>
              <a:latin typeface="Lato"/>
              <a:ea typeface="Lato"/>
              <a:cs typeface="Lato"/>
              <a:sym typeface="Lato"/>
            </a:endParaRPr>
          </a:p>
          <a:p>
            <a:pPr marL="0" marR="114300" lvl="0" indent="0" algn="l" rtl="0">
              <a:lnSpc>
                <a:spcPct val="200000"/>
              </a:lnSpc>
              <a:spcBef>
                <a:spcPts val="1000"/>
              </a:spcBef>
              <a:spcAft>
                <a:spcPts val="0"/>
              </a:spcAft>
              <a:buNone/>
            </a:pPr>
            <a:endParaRPr sz="1200">
              <a:solidFill>
                <a:srgbClr val="3F3F3F"/>
              </a:solidFill>
              <a:latin typeface="Lato"/>
              <a:ea typeface="Lato"/>
              <a:cs typeface="Lato"/>
              <a:sym typeface="Lato"/>
            </a:endParaRPr>
          </a:p>
          <a:p>
            <a:pPr marL="0" lvl="0" indent="0" algn="ctr" rtl="0">
              <a:spcBef>
                <a:spcPts val="1000"/>
              </a:spcBef>
              <a:spcAft>
                <a:spcPts val="0"/>
              </a:spcAft>
              <a:buNone/>
            </a:pPr>
            <a:endParaRPr sz="1200">
              <a:solidFill>
                <a:srgbClr val="3F3F3F"/>
              </a:solidFill>
              <a:latin typeface="Lato"/>
              <a:ea typeface="Lato"/>
              <a:cs typeface="Lato"/>
              <a:sym typeface="Lato"/>
            </a:endParaRPr>
          </a:p>
          <a:p>
            <a:pPr marL="0" marR="114300" lvl="0" indent="0" algn="l" rtl="0">
              <a:lnSpc>
                <a:spcPct val="115000"/>
              </a:lnSpc>
              <a:spcBef>
                <a:spcPts val="500"/>
              </a:spcBef>
              <a:spcAft>
                <a:spcPts val="0"/>
              </a:spcAft>
              <a:buNone/>
            </a:pPr>
            <a:endParaRPr sz="1200">
              <a:solidFill>
                <a:srgbClr val="3F3F3F"/>
              </a:solidFill>
              <a:latin typeface="Lato"/>
              <a:ea typeface="Lato"/>
              <a:cs typeface="Lato"/>
              <a:sym typeface="Lato"/>
            </a:endParaRPr>
          </a:p>
          <a:p>
            <a:pPr marL="914400" lvl="0" indent="0" algn="l" rtl="0">
              <a:lnSpc>
                <a:spcPct val="115000"/>
              </a:lnSpc>
              <a:spcBef>
                <a:spcPts val="1000"/>
              </a:spcBef>
              <a:spcAft>
                <a:spcPts val="0"/>
              </a:spcAft>
              <a:buNone/>
            </a:pPr>
            <a:endParaRPr sz="1200">
              <a:solidFill>
                <a:srgbClr val="3F3F3F"/>
              </a:solidFill>
              <a:latin typeface="Lato"/>
              <a:ea typeface="Lato"/>
              <a:cs typeface="Lato"/>
              <a:sym typeface="Lato"/>
            </a:endParaRPr>
          </a:p>
          <a:p>
            <a:pPr marL="457200" lvl="0" indent="0" algn="l" rtl="0">
              <a:spcBef>
                <a:spcPts val="0"/>
              </a:spcBef>
              <a:spcAft>
                <a:spcPts val="0"/>
              </a:spcAft>
              <a:buNone/>
            </a:pPr>
            <a:endParaRPr sz="1200">
              <a:solidFill>
                <a:srgbClr val="3F3F3F"/>
              </a:solidFill>
              <a:latin typeface="Lato"/>
              <a:ea typeface="Lato"/>
              <a:cs typeface="Lato"/>
              <a:sym typeface="Lato"/>
            </a:endParaRPr>
          </a:p>
        </p:txBody>
      </p:sp>
      <p:sp>
        <p:nvSpPr>
          <p:cNvPr id="1543" name="Google Shape;1543;p137"/>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Troubleshooting 429s - Rate Limited Calls</a:t>
            </a:r>
            <a:endParaRPr sz="1700" b="0" i="0" u="none" strike="noStrike" cap="none">
              <a:solidFill>
                <a:srgbClr val="BB2938"/>
              </a:solidFill>
              <a:latin typeface="Lato"/>
              <a:ea typeface="Lato"/>
              <a:cs typeface="Lato"/>
              <a:sym typeface="Lato"/>
            </a:endParaRPr>
          </a:p>
        </p:txBody>
      </p:sp>
      <p:pic>
        <p:nvPicPr>
          <p:cNvPr id="1544" name="Google Shape;1544;p137"/>
          <p:cNvPicPr preferRelativeResize="0"/>
          <p:nvPr/>
        </p:nvPicPr>
        <p:blipFill>
          <a:blip r:embed="rId3">
            <a:alphaModFix/>
          </a:blip>
          <a:stretch>
            <a:fillRect/>
          </a:stretch>
        </p:blipFill>
        <p:spPr>
          <a:xfrm>
            <a:off x="-141950" y="2071602"/>
            <a:ext cx="2572050" cy="1568925"/>
          </a:xfrm>
          <a:prstGeom prst="rect">
            <a:avLst/>
          </a:prstGeom>
          <a:noFill/>
          <a:ln>
            <a:noFill/>
          </a:ln>
        </p:spPr>
      </p:pic>
      <p:sp>
        <p:nvSpPr>
          <p:cNvPr id="1545" name="Google Shape;1545;p137"/>
          <p:cNvSpPr txBox="1"/>
          <p:nvPr/>
        </p:nvSpPr>
        <p:spPr>
          <a:xfrm>
            <a:off x="4225025" y="2680300"/>
            <a:ext cx="4809600" cy="56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pSp>
        <p:nvGrpSpPr>
          <p:cNvPr id="1546" name="Google Shape;1546;p137"/>
          <p:cNvGrpSpPr/>
          <p:nvPr/>
        </p:nvGrpSpPr>
        <p:grpSpPr>
          <a:xfrm>
            <a:off x="2897300" y="647416"/>
            <a:ext cx="4997890" cy="3692109"/>
            <a:chOff x="2465123" y="664263"/>
            <a:chExt cx="4175696" cy="3692109"/>
          </a:xfrm>
        </p:grpSpPr>
        <p:sp>
          <p:nvSpPr>
            <p:cNvPr id="1547" name="Google Shape;1547;p137"/>
            <p:cNvSpPr txBox="1"/>
            <p:nvPr/>
          </p:nvSpPr>
          <p:spPr>
            <a:xfrm>
              <a:off x="2465125" y="664263"/>
              <a:ext cx="4164600" cy="4641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472C4"/>
                </a:buClr>
                <a:buSzPts val="1800"/>
                <a:buFont typeface="Calibri"/>
                <a:buNone/>
              </a:pPr>
              <a:r>
                <a:rPr lang="en" sz="1200">
                  <a:solidFill>
                    <a:srgbClr val="3F3F3F"/>
                  </a:solidFill>
                  <a:latin typeface="Lato"/>
                  <a:ea typeface="Lato"/>
                  <a:cs typeface="Lato"/>
                  <a:sym typeface="Lato"/>
                </a:rPr>
                <a:t>High RU charges for Operations in the time window of rate limited calls?</a:t>
              </a:r>
              <a:endParaRPr sz="1200">
                <a:latin typeface="Lato"/>
                <a:ea typeface="Lato"/>
                <a:cs typeface="Lato"/>
                <a:sym typeface="Lato"/>
              </a:endParaRPr>
            </a:p>
          </p:txBody>
        </p:sp>
        <p:sp>
          <p:nvSpPr>
            <p:cNvPr id="1548" name="Google Shape;1548;p137"/>
            <p:cNvSpPr txBox="1"/>
            <p:nvPr/>
          </p:nvSpPr>
          <p:spPr>
            <a:xfrm>
              <a:off x="2825554" y="2103972"/>
              <a:ext cx="971100" cy="4461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Calibri"/>
                <a:buNone/>
              </a:pPr>
              <a:r>
                <a:rPr lang="en" sz="1200">
                  <a:solidFill>
                    <a:srgbClr val="3F3F3F"/>
                  </a:solidFill>
                  <a:latin typeface="Lato"/>
                  <a:ea typeface="Lato"/>
                  <a:cs typeface="Lato"/>
                  <a:sym typeface="Lato"/>
                </a:rPr>
                <a:t>Queries?</a:t>
              </a:r>
              <a:endParaRPr sz="1200">
                <a:solidFill>
                  <a:srgbClr val="3F3F3F"/>
                </a:solidFill>
                <a:latin typeface="Lato"/>
                <a:ea typeface="Lato"/>
                <a:cs typeface="Lato"/>
                <a:sym typeface="Lato"/>
              </a:endParaRPr>
            </a:p>
          </p:txBody>
        </p:sp>
        <p:sp>
          <p:nvSpPr>
            <p:cNvPr id="1549" name="Google Shape;1549;p137"/>
            <p:cNvSpPr txBox="1"/>
            <p:nvPr/>
          </p:nvSpPr>
          <p:spPr>
            <a:xfrm>
              <a:off x="4547419" y="2096172"/>
              <a:ext cx="2093400" cy="4617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 sz="1200">
                  <a:solidFill>
                    <a:srgbClr val="3F3F3F"/>
                  </a:solidFill>
                  <a:latin typeface="Lato"/>
                  <a:ea typeface="Lato"/>
                  <a:cs typeface="Lato"/>
                  <a:sym typeface="Lato"/>
                </a:rPr>
                <a:t>Ingestion Path?</a:t>
              </a:r>
              <a:endParaRPr sz="1200">
                <a:solidFill>
                  <a:srgbClr val="3F3F3F"/>
                </a:solidFill>
                <a:latin typeface="Lato"/>
                <a:ea typeface="Lato"/>
                <a:cs typeface="Lato"/>
                <a:sym typeface="Lato"/>
              </a:endParaRPr>
            </a:p>
            <a:p>
              <a:pPr marL="457200" marR="0" lvl="0" indent="-304800" algn="l" rtl="0">
                <a:lnSpc>
                  <a:spcPct val="100000"/>
                </a:lnSpc>
                <a:spcBef>
                  <a:spcPts val="0"/>
                </a:spcBef>
                <a:spcAft>
                  <a:spcPts val="0"/>
                </a:spcAft>
                <a:buClr>
                  <a:srgbClr val="3F3F3F"/>
                </a:buClr>
                <a:buSzPts val="1200"/>
                <a:buFont typeface="Lato"/>
                <a:buChar char="●"/>
              </a:pPr>
              <a:r>
                <a:rPr lang="en" sz="1200">
                  <a:solidFill>
                    <a:srgbClr val="3F3F3F"/>
                  </a:solidFill>
                  <a:latin typeface="Lato"/>
                  <a:ea typeface="Lato"/>
                  <a:cs typeface="Lato"/>
                  <a:sym typeface="Lato"/>
                </a:rPr>
                <a:t>Create/Replace/Upsert</a:t>
              </a:r>
              <a:endParaRPr sz="1200">
                <a:solidFill>
                  <a:srgbClr val="3F3F3F"/>
                </a:solidFill>
                <a:latin typeface="Lato"/>
                <a:ea typeface="Lato"/>
                <a:cs typeface="Lato"/>
                <a:sym typeface="Lato"/>
              </a:endParaRPr>
            </a:p>
          </p:txBody>
        </p:sp>
        <p:sp>
          <p:nvSpPr>
            <p:cNvPr id="1550" name="Google Shape;1550;p137"/>
            <p:cNvSpPr txBox="1"/>
            <p:nvPr/>
          </p:nvSpPr>
          <p:spPr>
            <a:xfrm>
              <a:off x="2465123" y="3348222"/>
              <a:ext cx="1701900" cy="9678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 sz="1200">
                  <a:solidFill>
                    <a:srgbClr val="3F3F3F"/>
                  </a:solidFill>
                  <a:latin typeface="Lato"/>
                  <a:ea typeface="Lato"/>
                  <a:cs typeface="Lato"/>
                  <a:sym typeface="Lato"/>
                </a:rPr>
                <a:t>Navigate to </a:t>
              </a:r>
              <a:r>
                <a:rPr lang="en" sz="1200" b="1">
                  <a:solidFill>
                    <a:srgbClr val="3F3F3F"/>
                  </a:solidFill>
                  <a:latin typeface="Lato"/>
                  <a:ea typeface="Lato"/>
                  <a:cs typeface="Lato"/>
                  <a:sym typeface="Lato"/>
                </a:rPr>
                <a:t>Troubleshooting Query Performance</a:t>
              </a:r>
              <a:r>
                <a:rPr lang="en" sz="1200">
                  <a:solidFill>
                    <a:srgbClr val="3F3F3F"/>
                  </a:solidFill>
                  <a:latin typeface="Lato"/>
                  <a:ea typeface="Lato"/>
                  <a:cs typeface="Lato"/>
                  <a:sym typeface="Lato"/>
                </a:rPr>
                <a:t> slide</a:t>
              </a:r>
              <a:endParaRPr/>
            </a:p>
          </p:txBody>
        </p:sp>
        <p:sp>
          <p:nvSpPr>
            <p:cNvPr id="1551" name="Google Shape;1551;p137"/>
            <p:cNvSpPr txBox="1"/>
            <p:nvPr/>
          </p:nvSpPr>
          <p:spPr>
            <a:xfrm>
              <a:off x="4536308" y="3340572"/>
              <a:ext cx="2093400" cy="10158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 sz="1200">
                  <a:solidFill>
                    <a:srgbClr val="3F3F3F"/>
                  </a:solidFill>
                  <a:latin typeface="Lato"/>
                  <a:ea typeface="Lato"/>
                  <a:cs typeface="Lato"/>
                  <a:sym typeface="Lato"/>
                </a:rPr>
                <a:t>Navigate to </a:t>
              </a:r>
              <a:r>
                <a:rPr lang="en" sz="1200" b="1">
                  <a:solidFill>
                    <a:srgbClr val="3F3F3F"/>
                  </a:solidFill>
                  <a:latin typeface="Lato"/>
                  <a:ea typeface="Lato"/>
                  <a:cs typeface="Lato"/>
                  <a:sym typeface="Lato"/>
                </a:rPr>
                <a:t>Troubleshooting Ingestion Performance</a:t>
              </a:r>
              <a:r>
                <a:rPr lang="en" sz="1200">
                  <a:solidFill>
                    <a:srgbClr val="3F3F3F"/>
                  </a:solidFill>
                  <a:latin typeface="Lato"/>
                  <a:ea typeface="Lato"/>
                  <a:cs typeface="Lato"/>
                  <a:sym typeface="Lato"/>
                </a:rPr>
                <a:t> slide</a:t>
              </a:r>
              <a:endParaRPr/>
            </a:p>
          </p:txBody>
        </p:sp>
        <p:cxnSp>
          <p:nvCxnSpPr>
            <p:cNvPr id="1552" name="Google Shape;1552;p137"/>
            <p:cNvCxnSpPr>
              <a:stCxn id="1547" idx="2"/>
              <a:endCxn id="1548" idx="0"/>
            </p:cNvCxnSpPr>
            <p:nvPr/>
          </p:nvCxnSpPr>
          <p:spPr>
            <a:xfrm flipH="1">
              <a:off x="3311125" y="1128363"/>
              <a:ext cx="1236300" cy="975600"/>
            </a:xfrm>
            <a:prstGeom prst="straightConnector1">
              <a:avLst/>
            </a:prstGeom>
            <a:noFill/>
            <a:ln w="9525" cap="flat" cmpd="sng">
              <a:solidFill>
                <a:srgbClr val="4472C4"/>
              </a:solidFill>
              <a:prstDash val="solid"/>
              <a:miter lim="800000"/>
              <a:headEnd type="none" w="sm" len="sm"/>
              <a:tailEnd type="triangle" w="med" len="med"/>
            </a:ln>
          </p:spPr>
        </p:cxnSp>
        <p:cxnSp>
          <p:nvCxnSpPr>
            <p:cNvPr id="1553" name="Google Shape;1553;p137"/>
            <p:cNvCxnSpPr>
              <a:stCxn id="1547" idx="2"/>
              <a:endCxn id="1549" idx="0"/>
            </p:cNvCxnSpPr>
            <p:nvPr/>
          </p:nvCxnSpPr>
          <p:spPr>
            <a:xfrm>
              <a:off x="4547425" y="1128363"/>
              <a:ext cx="1046700" cy="967800"/>
            </a:xfrm>
            <a:prstGeom prst="straightConnector1">
              <a:avLst/>
            </a:prstGeom>
            <a:noFill/>
            <a:ln w="9525" cap="flat" cmpd="sng">
              <a:solidFill>
                <a:srgbClr val="4472C4"/>
              </a:solidFill>
              <a:prstDash val="solid"/>
              <a:miter lim="800000"/>
              <a:headEnd type="none" w="sm" len="sm"/>
              <a:tailEnd type="triangle" w="med" len="med"/>
            </a:ln>
          </p:spPr>
        </p:cxnSp>
        <p:cxnSp>
          <p:nvCxnSpPr>
            <p:cNvPr id="1554" name="Google Shape;1554;p137"/>
            <p:cNvCxnSpPr>
              <a:stCxn id="1549" idx="2"/>
            </p:cNvCxnSpPr>
            <p:nvPr/>
          </p:nvCxnSpPr>
          <p:spPr>
            <a:xfrm>
              <a:off x="5594119" y="2557872"/>
              <a:ext cx="11100" cy="782700"/>
            </a:xfrm>
            <a:prstGeom prst="straightConnector1">
              <a:avLst/>
            </a:prstGeom>
            <a:noFill/>
            <a:ln w="9525" cap="flat" cmpd="sng">
              <a:solidFill>
                <a:srgbClr val="4472C4"/>
              </a:solidFill>
              <a:prstDash val="solid"/>
              <a:miter lim="800000"/>
              <a:headEnd type="none" w="sm" len="sm"/>
              <a:tailEnd type="triangle" w="med" len="med"/>
            </a:ln>
          </p:spPr>
        </p:cxnSp>
        <p:cxnSp>
          <p:nvCxnSpPr>
            <p:cNvPr id="1555" name="Google Shape;1555;p137"/>
            <p:cNvCxnSpPr>
              <a:stCxn id="1548" idx="2"/>
              <a:endCxn id="1550" idx="0"/>
            </p:cNvCxnSpPr>
            <p:nvPr/>
          </p:nvCxnSpPr>
          <p:spPr>
            <a:xfrm>
              <a:off x="3311104" y="2550072"/>
              <a:ext cx="5100" cy="798300"/>
            </a:xfrm>
            <a:prstGeom prst="straightConnector1">
              <a:avLst/>
            </a:prstGeom>
            <a:noFill/>
            <a:ln w="9525" cap="flat" cmpd="sng">
              <a:solidFill>
                <a:srgbClr val="4472C4"/>
              </a:solidFill>
              <a:prstDash val="solid"/>
              <a:miter lim="800000"/>
              <a:headEnd type="none" w="sm" len="sm"/>
              <a:tailEnd type="triangle" w="med" len="med"/>
            </a:ln>
          </p:spPr>
        </p:cxn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sp>
        <p:nvSpPr>
          <p:cNvPr id="1560" name="Google Shape;1560;p138"/>
          <p:cNvSpPr/>
          <p:nvPr/>
        </p:nvSpPr>
        <p:spPr>
          <a:xfrm>
            <a:off x="2363000" y="464100"/>
            <a:ext cx="6078900" cy="46794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3F3F3F"/>
              </a:solidFill>
              <a:latin typeface="Lato"/>
              <a:ea typeface="Lato"/>
              <a:cs typeface="Lato"/>
              <a:sym typeface="Lato"/>
            </a:endParaRPr>
          </a:p>
          <a:p>
            <a:pPr marL="0" marR="114300" lvl="0" indent="0" algn="l" rtl="0">
              <a:lnSpc>
                <a:spcPct val="115000"/>
              </a:lnSpc>
              <a:spcBef>
                <a:spcPts val="500"/>
              </a:spcBef>
              <a:spcAft>
                <a:spcPts val="0"/>
              </a:spcAft>
              <a:buNone/>
            </a:pPr>
            <a:endParaRPr sz="1200">
              <a:solidFill>
                <a:srgbClr val="3F3F3F"/>
              </a:solidFill>
              <a:latin typeface="Lato"/>
              <a:ea typeface="Lato"/>
              <a:cs typeface="Lato"/>
              <a:sym typeface="Lato"/>
            </a:endParaRPr>
          </a:p>
          <a:p>
            <a:pPr marL="0" marR="114300" lvl="0" indent="0" algn="l" rtl="0">
              <a:lnSpc>
                <a:spcPct val="200000"/>
              </a:lnSpc>
              <a:spcBef>
                <a:spcPts val="1000"/>
              </a:spcBef>
              <a:spcAft>
                <a:spcPts val="0"/>
              </a:spcAft>
              <a:buNone/>
            </a:pPr>
            <a:endParaRPr sz="1200">
              <a:solidFill>
                <a:srgbClr val="3F3F3F"/>
              </a:solidFill>
              <a:latin typeface="Lato"/>
              <a:ea typeface="Lato"/>
              <a:cs typeface="Lato"/>
              <a:sym typeface="Lato"/>
            </a:endParaRPr>
          </a:p>
          <a:p>
            <a:pPr marL="0" lvl="0" indent="0" algn="ctr" rtl="0">
              <a:spcBef>
                <a:spcPts val="1000"/>
              </a:spcBef>
              <a:spcAft>
                <a:spcPts val="0"/>
              </a:spcAft>
              <a:buNone/>
            </a:pPr>
            <a:endParaRPr sz="1200">
              <a:solidFill>
                <a:srgbClr val="3F3F3F"/>
              </a:solidFill>
              <a:latin typeface="Lato"/>
              <a:ea typeface="Lato"/>
              <a:cs typeface="Lato"/>
              <a:sym typeface="Lato"/>
            </a:endParaRPr>
          </a:p>
          <a:p>
            <a:pPr marL="0" marR="114300" lvl="0" indent="0" algn="l" rtl="0">
              <a:lnSpc>
                <a:spcPct val="115000"/>
              </a:lnSpc>
              <a:spcBef>
                <a:spcPts val="500"/>
              </a:spcBef>
              <a:spcAft>
                <a:spcPts val="0"/>
              </a:spcAft>
              <a:buNone/>
            </a:pPr>
            <a:endParaRPr sz="1200">
              <a:solidFill>
                <a:srgbClr val="3F3F3F"/>
              </a:solidFill>
              <a:latin typeface="Lato"/>
              <a:ea typeface="Lato"/>
              <a:cs typeface="Lato"/>
              <a:sym typeface="Lato"/>
            </a:endParaRPr>
          </a:p>
          <a:p>
            <a:pPr marL="914400" lvl="0" indent="0" algn="l" rtl="0">
              <a:lnSpc>
                <a:spcPct val="115000"/>
              </a:lnSpc>
              <a:spcBef>
                <a:spcPts val="1000"/>
              </a:spcBef>
              <a:spcAft>
                <a:spcPts val="0"/>
              </a:spcAft>
              <a:buNone/>
            </a:pPr>
            <a:endParaRPr sz="1200">
              <a:solidFill>
                <a:srgbClr val="3F3F3F"/>
              </a:solidFill>
              <a:latin typeface="Lato"/>
              <a:ea typeface="Lato"/>
              <a:cs typeface="Lato"/>
              <a:sym typeface="Lato"/>
            </a:endParaRPr>
          </a:p>
          <a:p>
            <a:pPr marL="457200" lvl="0" indent="0" algn="l" rtl="0">
              <a:spcBef>
                <a:spcPts val="0"/>
              </a:spcBef>
              <a:spcAft>
                <a:spcPts val="0"/>
              </a:spcAft>
              <a:buNone/>
            </a:pPr>
            <a:endParaRPr sz="1200">
              <a:solidFill>
                <a:srgbClr val="3F3F3F"/>
              </a:solidFill>
              <a:latin typeface="Lato"/>
              <a:ea typeface="Lato"/>
              <a:cs typeface="Lato"/>
              <a:sym typeface="Lato"/>
            </a:endParaRPr>
          </a:p>
        </p:txBody>
      </p:sp>
      <p:sp>
        <p:nvSpPr>
          <p:cNvPr id="1561" name="Google Shape;1561;p138"/>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Troubleshooting 429s - Rate Limited Calls</a:t>
            </a:r>
            <a:endParaRPr sz="1700" b="0" i="0" u="none" strike="noStrike" cap="none">
              <a:solidFill>
                <a:srgbClr val="BB2938"/>
              </a:solidFill>
              <a:latin typeface="Lato"/>
              <a:ea typeface="Lato"/>
              <a:cs typeface="Lato"/>
              <a:sym typeface="Lato"/>
            </a:endParaRPr>
          </a:p>
        </p:txBody>
      </p:sp>
      <p:pic>
        <p:nvPicPr>
          <p:cNvPr id="1562" name="Google Shape;1562;p138"/>
          <p:cNvPicPr preferRelativeResize="0"/>
          <p:nvPr/>
        </p:nvPicPr>
        <p:blipFill>
          <a:blip r:embed="rId3">
            <a:alphaModFix/>
          </a:blip>
          <a:stretch>
            <a:fillRect/>
          </a:stretch>
        </p:blipFill>
        <p:spPr>
          <a:xfrm>
            <a:off x="-141950" y="2071602"/>
            <a:ext cx="2572050" cy="1568925"/>
          </a:xfrm>
          <a:prstGeom prst="rect">
            <a:avLst/>
          </a:prstGeom>
          <a:noFill/>
          <a:ln>
            <a:noFill/>
          </a:ln>
        </p:spPr>
      </p:pic>
      <p:grpSp>
        <p:nvGrpSpPr>
          <p:cNvPr id="1563" name="Google Shape;1563;p138"/>
          <p:cNvGrpSpPr/>
          <p:nvPr/>
        </p:nvGrpSpPr>
        <p:grpSpPr>
          <a:xfrm>
            <a:off x="2479899" y="543539"/>
            <a:ext cx="5836498" cy="4541435"/>
            <a:chOff x="2614725" y="402700"/>
            <a:chExt cx="5045818" cy="4298566"/>
          </a:xfrm>
        </p:grpSpPr>
        <p:sp>
          <p:nvSpPr>
            <p:cNvPr id="1564" name="Google Shape;1564;p138"/>
            <p:cNvSpPr txBox="1"/>
            <p:nvPr/>
          </p:nvSpPr>
          <p:spPr>
            <a:xfrm>
              <a:off x="2634200" y="402700"/>
              <a:ext cx="4966800" cy="4641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4472C4"/>
                </a:buClr>
                <a:buSzPts val="1800"/>
                <a:buFont typeface="Calibri"/>
                <a:buNone/>
              </a:pPr>
              <a:r>
                <a:rPr lang="en" sz="1200">
                  <a:solidFill>
                    <a:srgbClr val="3F3F3F"/>
                  </a:solidFill>
                  <a:latin typeface="Lato"/>
                  <a:ea typeface="Lato"/>
                  <a:cs typeface="Lato"/>
                  <a:sym typeface="Lato"/>
                </a:rPr>
                <a:t>High</a:t>
              </a:r>
              <a:r>
                <a:rPr lang="en" sz="1200" i="0" u="none" strike="noStrike" cap="none">
                  <a:solidFill>
                    <a:srgbClr val="4472C4"/>
                  </a:solidFill>
                  <a:latin typeface="Lato"/>
                  <a:ea typeface="Lato"/>
                  <a:cs typeface="Lato"/>
                  <a:sym typeface="Lato"/>
                </a:rPr>
                <a:t> </a:t>
              </a:r>
              <a:r>
                <a:rPr lang="en" sz="1200">
                  <a:solidFill>
                    <a:srgbClr val="3F3F3F"/>
                  </a:solidFill>
                  <a:latin typeface="Lato"/>
                  <a:ea typeface="Lato"/>
                  <a:cs typeface="Lato"/>
                  <a:sym typeface="Lato"/>
                </a:rPr>
                <a:t>volume of requests (even though RU charges are low?)</a:t>
              </a:r>
              <a:endParaRPr sz="1200">
                <a:latin typeface="Lato"/>
                <a:ea typeface="Lato"/>
                <a:cs typeface="Lato"/>
                <a:sym typeface="Lato"/>
              </a:endParaRPr>
            </a:p>
          </p:txBody>
        </p:sp>
        <p:sp>
          <p:nvSpPr>
            <p:cNvPr id="1565" name="Google Shape;1565;p138"/>
            <p:cNvSpPr txBox="1"/>
            <p:nvPr/>
          </p:nvSpPr>
          <p:spPr>
            <a:xfrm>
              <a:off x="2614725" y="3431475"/>
              <a:ext cx="2824200" cy="10158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rgbClr val="000000"/>
                </a:buClr>
                <a:buSzPts val="1200"/>
                <a:buFont typeface="Lato"/>
                <a:buChar char="●"/>
              </a:pPr>
              <a:r>
                <a:rPr lang="en" sz="1200">
                  <a:solidFill>
                    <a:srgbClr val="3F3F3F"/>
                  </a:solidFill>
                  <a:latin typeface="Lato"/>
                  <a:ea typeface="Lato"/>
                  <a:cs typeface="Lato"/>
                  <a:sym typeface="Lato"/>
                </a:rPr>
                <a:t>Refactor Data Model Design</a:t>
              </a:r>
              <a:endParaRPr sz="1200">
                <a:solidFill>
                  <a:srgbClr val="3F3F3F"/>
                </a:solidFill>
                <a:latin typeface="Lato"/>
                <a:ea typeface="Lato"/>
                <a:cs typeface="Lato"/>
                <a:sym typeface="Lato"/>
              </a:endParaRPr>
            </a:p>
            <a:p>
              <a:pPr marL="457200" marR="0" lvl="0" indent="-304800" algn="l" rtl="0">
                <a:lnSpc>
                  <a:spcPct val="100000"/>
                </a:lnSpc>
                <a:spcBef>
                  <a:spcPts val="0"/>
                </a:spcBef>
                <a:spcAft>
                  <a:spcPts val="0"/>
                </a:spcAft>
                <a:buSzPts val="1200"/>
                <a:buFont typeface="Lato"/>
                <a:buChar char="●"/>
              </a:pPr>
              <a:r>
                <a:rPr lang="en" sz="1200">
                  <a:solidFill>
                    <a:srgbClr val="3F3F3F"/>
                  </a:solidFill>
                  <a:latin typeface="Lato"/>
                  <a:ea typeface="Lato"/>
                  <a:cs typeface="Lato"/>
                  <a:sym typeface="Lato"/>
                </a:rPr>
                <a:t>Follow this guide for best practices on partitioning </a:t>
              </a:r>
              <a:r>
                <a:rPr lang="en" sz="1200" i="0" u="none" strike="noStrike" cap="none">
                  <a:solidFill>
                    <a:srgbClr val="000000"/>
                  </a:solidFill>
                  <a:latin typeface="Lato"/>
                  <a:ea typeface="Lato"/>
                  <a:cs typeface="Lato"/>
                  <a:sym typeface="Lato"/>
                </a:rPr>
                <a:t>-</a:t>
              </a:r>
              <a:r>
                <a:rPr lang="en" sz="1200" i="1" u="none" strike="noStrike" cap="none">
                  <a:solidFill>
                    <a:srgbClr val="4472C4"/>
                  </a:solidFill>
                  <a:latin typeface="Lato"/>
                  <a:ea typeface="Lato"/>
                  <a:cs typeface="Lato"/>
                  <a:sym typeface="Lato"/>
                </a:rPr>
                <a:t>https://docs.microsoft.com/en-us/azure/cosmos-db/partition-data</a:t>
              </a:r>
              <a:endParaRPr sz="1200" i="0" u="none" strike="noStrike" cap="none">
                <a:solidFill>
                  <a:srgbClr val="000000"/>
                </a:solidFill>
                <a:latin typeface="Lato"/>
                <a:ea typeface="Lato"/>
                <a:cs typeface="Lato"/>
                <a:sym typeface="Lato"/>
              </a:endParaRPr>
            </a:p>
          </p:txBody>
        </p:sp>
        <p:sp>
          <p:nvSpPr>
            <p:cNvPr id="1566" name="Google Shape;1566;p138"/>
            <p:cNvSpPr txBox="1"/>
            <p:nvPr/>
          </p:nvSpPr>
          <p:spPr>
            <a:xfrm>
              <a:off x="5658795" y="3044666"/>
              <a:ext cx="1966500" cy="16566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rgbClr val="3F3F3F"/>
                </a:buClr>
                <a:buSzPts val="1200"/>
                <a:buFont typeface="Lato"/>
                <a:buChar char="●"/>
              </a:pPr>
              <a:r>
                <a:rPr lang="en" sz="1200">
                  <a:solidFill>
                    <a:srgbClr val="3F3F3F"/>
                  </a:solidFill>
                  <a:latin typeface="Lato"/>
                  <a:ea typeface="Lato"/>
                  <a:cs typeface="Lato"/>
                  <a:sym typeface="Lato"/>
                </a:rPr>
                <a:t>Sproc are optimized for atomically and transactionally writing multiple records</a:t>
              </a:r>
              <a:endParaRPr sz="1200">
                <a:solidFill>
                  <a:srgbClr val="3F3F3F"/>
                </a:solidFill>
                <a:latin typeface="Lato"/>
                <a:ea typeface="Lato"/>
                <a:cs typeface="Lato"/>
                <a:sym typeface="Lato"/>
              </a:endParaRPr>
            </a:p>
            <a:p>
              <a:pPr marL="457200" marR="0" lvl="0" indent="-304800" algn="l" rtl="0">
                <a:lnSpc>
                  <a:spcPct val="100000"/>
                </a:lnSpc>
                <a:spcBef>
                  <a:spcPts val="0"/>
                </a:spcBef>
                <a:spcAft>
                  <a:spcPts val="0"/>
                </a:spcAft>
                <a:buClr>
                  <a:srgbClr val="3F3F3F"/>
                </a:buClr>
                <a:buSzPts val="1200"/>
                <a:buFont typeface="Lato"/>
                <a:buChar char="●"/>
              </a:pPr>
              <a:r>
                <a:rPr lang="en" sz="1200">
                  <a:solidFill>
                    <a:srgbClr val="3F3F3F"/>
                  </a:solidFill>
                  <a:latin typeface="Lato"/>
                  <a:ea typeface="Lato"/>
                  <a:cs typeface="Lato"/>
                  <a:sym typeface="Lato"/>
                </a:rPr>
                <a:t>Not ideal for read-only procedural logic</a:t>
              </a:r>
              <a:endParaRPr sz="1200">
                <a:solidFill>
                  <a:srgbClr val="3F3F3F"/>
                </a:solidFill>
                <a:latin typeface="Lato"/>
                <a:ea typeface="Lato"/>
                <a:cs typeface="Lato"/>
                <a:sym typeface="Lato"/>
              </a:endParaRPr>
            </a:p>
            <a:p>
              <a:pPr marL="457200" marR="0" lvl="0" indent="-304800" algn="l" rtl="0">
                <a:spcBef>
                  <a:spcPts val="0"/>
                </a:spcBef>
                <a:spcAft>
                  <a:spcPts val="0"/>
                </a:spcAft>
                <a:buClr>
                  <a:srgbClr val="3F3F3F"/>
                </a:buClr>
                <a:buSzPts val="1200"/>
                <a:buFont typeface="Lato"/>
                <a:buChar char="●"/>
              </a:pPr>
              <a:r>
                <a:rPr lang="en" sz="1200">
                  <a:solidFill>
                    <a:srgbClr val="3F3F3F"/>
                  </a:solidFill>
                  <a:latin typeface="Lato"/>
                  <a:ea typeface="Lato"/>
                  <a:cs typeface="Lato"/>
                  <a:sym typeface="Lato"/>
                </a:rPr>
                <a:t>Re-write read-only logic as query/read operations</a:t>
              </a:r>
              <a:endParaRPr/>
            </a:p>
          </p:txBody>
        </p:sp>
        <p:cxnSp>
          <p:nvCxnSpPr>
            <p:cNvPr id="1567" name="Google Shape;1567;p138"/>
            <p:cNvCxnSpPr>
              <a:stCxn id="1564" idx="2"/>
              <a:endCxn id="1568" idx="0"/>
            </p:cNvCxnSpPr>
            <p:nvPr/>
          </p:nvCxnSpPr>
          <p:spPr>
            <a:xfrm flipH="1">
              <a:off x="4026800" y="866800"/>
              <a:ext cx="1090800" cy="811200"/>
            </a:xfrm>
            <a:prstGeom prst="straightConnector1">
              <a:avLst/>
            </a:prstGeom>
            <a:noFill/>
            <a:ln w="9525" cap="flat" cmpd="sng">
              <a:solidFill>
                <a:srgbClr val="4472C4"/>
              </a:solidFill>
              <a:prstDash val="solid"/>
              <a:miter lim="800000"/>
              <a:headEnd type="none" w="sm" len="sm"/>
              <a:tailEnd type="triangle" w="med" len="med"/>
            </a:ln>
          </p:spPr>
        </p:cxnSp>
        <p:cxnSp>
          <p:nvCxnSpPr>
            <p:cNvPr id="1569" name="Google Shape;1569;p138"/>
            <p:cNvCxnSpPr>
              <a:stCxn id="1564" idx="2"/>
              <a:endCxn id="1570" idx="0"/>
            </p:cNvCxnSpPr>
            <p:nvPr/>
          </p:nvCxnSpPr>
          <p:spPr>
            <a:xfrm>
              <a:off x="5117600" y="866800"/>
              <a:ext cx="1524600" cy="811200"/>
            </a:xfrm>
            <a:prstGeom prst="straightConnector1">
              <a:avLst/>
            </a:prstGeom>
            <a:noFill/>
            <a:ln w="9525" cap="flat" cmpd="sng">
              <a:solidFill>
                <a:srgbClr val="4472C4"/>
              </a:solidFill>
              <a:prstDash val="solid"/>
              <a:miter lim="800000"/>
              <a:headEnd type="none" w="sm" len="sm"/>
              <a:tailEnd type="triangle" w="med" len="med"/>
            </a:ln>
          </p:spPr>
        </p:cxnSp>
        <p:sp>
          <p:nvSpPr>
            <p:cNvPr id="1571" name="Google Shape;1571;p138"/>
            <p:cNvSpPr txBox="1"/>
            <p:nvPr/>
          </p:nvSpPr>
          <p:spPr>
            <a:xfrm>
              <a:off x="4086061" y="1157039"/>
              <a:ext cx="344100" cy="230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900"/>
                <a:buFont typeface="Calibri"/>
                <a:buNone/>
              </a:pPr>
              <a:r>
                <a:rPr lang="en" sz="900" b="0" i="0" u="none" strike="noStrike" cap="none">
                  <a:solidFill>
                    <a:srgbClr val="000000"/>
                  </a:solidFill>
                  <a:latin typeface="Calibri"/>
                  <a:ea typeface="Calibri"/>
                  <a:cs typeface="Calibri"/>
                  <a:sym typeface="Calibri"/>
                </a:rPr>
                <a:t>Yes</a:t>
              </a:r>
              <a:endParaRPr/>
            </a:p>
          </p:txBody>
        </p:sp>
        <p:sp>
          <p:nvSpPr>
            <p:cNvPr id="1568" name="Google Shape;1568;p138"/>
            <p:cNvSpPr txBox="1"/>
            <p:nvPr/>
          </p:nvSpPr>
          <p:spPr>
            <a:xfrm>
              <a:off x="2614725" y="1677993"/>
              <a:ext cx="2824200" cy="12003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 sz="1200">
                  <a:solidFill>
                    <a:srgbClr val="3F3F3F"/>
                  </a:solidFill>
                  <a:latin typeface="Lato"/>
                  <a:ea typeface="Lato"/>
                  <a:cs typeface="Lato"/>
                  <a:sym typeface="Lato"/>
                </a:rPr>
                <a:t>Skew in the data?</a:t>
              </a:r>
              <a:endParaRPr sz="1200">
                <a:solidFill>
                  <a:srgbClr val="3F3F3F"/>
                </a:solidFill>
                <a:latin typeface="Lato"/>
                <a:ea typeface="Lato"/>
                <a:cs typeface="Lato"/>
                <a:sym typeface="Lato"/>
              </a:endParaRPr>
            </a:p>
            <a:p>
              <a:pPr marL="457200" marR="0" lvl="0" indent="-304800" algn="l" rtl="0">
                <a:spcBef>
                  <a:spcPts val="0"/>
                </a:spcBef>
                <a:spcAft>
                  <a:spcPts val="0"/>
                </a:spcAft>
                <a:buClr>
                  <a:srgbClr val="3F3F3F"/>
                </a:buClr>
                <a:buSzPts val="1200"/>
                <a:buFont typeface="Lato"/>
                <a:buChar char="●"/>
              </a:pPr>
              <a:r>
                <a:rPr lang="en" sz="1200">
                  <a:solidFill>
                    <a:srgbClr val="3F3F3F"/>
                  </a:solidFill>
                  <a:latin typeface="Lato"/>
                  <a:ea typeface="Lato"/>
                  <a:cs typeface="Lato"/>
                  <a:sym typeface="Lato"/>
                </a:rPr>
                <a:t>Is there an uneven distribution of data and/or requests across partition keys?</a:t>
              </a:r>
              <a:endParaRPr sz="1200">
                <a:solidFill>
                  <a:srgbClr val="3F3F3F"/>
                </a:solidFill>
                <a:latin typeface="Lato"/>
                <a:ea typeface="Lato"/>
                <a:cs typeface="Lato"/>
                <a:sym typeface="Lato"/>
              </a:endParaRPr>
            </a:p>
            <a:p>
              <a:pPr marL="457200" marR="0" lvl="0" indent="-304800" algn="l" rtl="0">
                <a:spcBef>
                  <a:spcPts val="0"/>
                </a:spcBef>
                <a:spcAft>
                  <a:spcPts val="0"/>
                </a:spcAft>
                <a:buClr>
                  <a:srgbClr val="3F3F3F"/>
                </a:buClr>
                <a:buSzPts val="1200"/>
                <a:buFont typeface="Lato"/>
                <a:buChar char="●"/>
              </a:pPr>
              <a:r>
                <a:rPr lang="en" sz="1200">
                  <a:solidFill>
                    <a:srgbClr val="3F3F3F"/>
                  </a:solidFill>
                  <a:latin typeface="Lato"/>
                  <a:ea typeface="Lato"/>
                  <a:cs typeface="Lato"/>
                  <a:sym typeface="Lato"/>
                </a:rPr>
                <a:t>Is the cardinality of the partition key too low?</a:t>
              </a:r>
              <a:endParaRPr/>
            </a:p>
            <a:p>
              <a:pPr marL="0" marR="0" lvl="0" indent="0" algn="l" rtl="0">
                <a:lnSpc>
                  <a:spcPct val="100000"/>
                </a:lnSpc>
                <a:spcBef>
                  <a:spcPts val="0"/>
                </a:spcBef>
                <a:spcAft>
                  <a:spcPts val="0"/>
                </a:spcAft>
                <a:buClr>
                  <a:srgbClr val="000000"/>
                </a:buClr>
                <a:buSzPts val="1200"/>
                <a:buFont typeface="Calibri"/>
                <a:buNone/>
              </a:pPr>
              <a:endParaRPr sz="1200" b="0" i="0" u="none" strike="noStrike" cap="none">
                <a:solidFill>
                  <a:srgbClr val="000000"/>
                </a:solidFill>
                <a:latin typeface="Calibri"/>
                <a:ea typeface="Calibri"/>
                <a:cs typeface="Calibri"/>
                <a:sym typeface="Calibri"/>
              </a:endParaRPr>
            </a:p>
          </p:txBody>
        </p:sp>
        <p:sp>
          <p:nvSpPr>
            <p:cNvPr id="1570" name="Google Shape;1570;p138"/>
            <p:cNvSpPr txBox="1"/>
            <p:nvPr/>
          </p:nvSpPr>
          <p:spPr>
            <a:xfrm>
              <a:off x="5623543" y="1677996"/>
              <a:ext cx="2037000" cy="4617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 sz="1200">
                  <a:solidFill>
                    <a:srgbClr val="3F3F3F"/>
                  </a:solidFill>
                  <a:latin typeface="Lato"/>
                  <a:ea typeface="Lato"/>
                  <a:cs typeface="Lato"/>
                  <a:sym typeface="Lato"/>
                </a:rPr>
                <a:t>Read-only Stored Procedures?</a:t>
              </a:r>
              <a:endParaRPr/>
            </a:p>
          </p:txBody>
        </p:sp>
        <p:cxnSp>
          <p:nvCxnSpPr>
            <p:cNvPr id="1572" name="Google Shape;1572;p138"/>
            <p:cNvCxnSpPr>
              <a:stCxn id="1568" idx="2"/>
              <a:endCxn id="1565" idx="0"/>
            </p:cNvCxnSpPr>
            <p:nvPr/>
          </p:nvCxnSpPr>
          <p:spPr>
            <a:xfrm>
              <a:off x="4026825" y="2878293"/>
              <a:ext cx="0" cy="553200"/>
            </a:xfrm>
            <a:prstGeom prst="straightConnector1">
              <a:avLst/>
            </a:prstGeom>
            <a:noFill/>
            <a:ln w="9525" cap="flat" cmpd="sng">
              <a:solidFill>
                <a:srgbClr val="4472C4"/>
              </a:solidFill>
              <a:prstDash val="solid"/>
              <a:miter lim="800000"/>
              <a:headEnd type="none" w="sm" len="sm"/>
              <a:tailEnd type="triangle" w="med" len="med"/>
            </a:ln>
          </p:spPr>
        </p:cxnSp>
        <p:cxnSp>
          <p:nvCxnSpPr>
            <p:cNvPr id="1573" name="Google Shape;1573;p138"/>
            <p:cNvCxnSpPr>
              <a:stCxn id="1570" idx="2"/>
              <a:endCxn id="1566" idx="0"/>
            </p:cNvCxnSpPr>
            <p:nvPr/>
          </p:nvCxnSpPr>
          <p:spPr>
            <a:xfrm>
              <a:off x="6642043" y="2139696"/>
              <a:ext cx="0" cy="905100"/>
            </a:xfrm>
            <a:prstGeom prst="straightConnector1">
              <a:avLst/>
            </a:prstGeom>
            <a:noFill/>
            <a:ln w="9525" cap="flat" cmpd="sng">
              <a:solidFill>
                <a:srgbClr val="4472C4"/>
              </a:solidFill>
              <a:prstDash val="solid"/>
              <a:miter lim="800000"/>
              <a:headEnd type="none" w="sm" len="sm"/>
              <a:tailEnd type="triangle" w="med" len="med"/>
            </a:ln>
          </p:spPr>
        </p:cxnSp>
        <p:sp>
          <p:nvSpPr>
            <p:cNvPr id="1574" name="Google Shape;1574;p138"/>
            <p:cNvSpPr txBox="1"/>
            <p:nvPr/>
          </p:nvSpPr>
          <p:spPr>
            <a:xfrm>
              <a:off x="6036619" y="1157048"/>
              <a:ext cx="344100" cy="230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900"/>
                <a:buFont typeface="Calibri"/>
                <a:buNone/>
              </a:pPr>
              <a:r>
                <a:rPr lang="en" sz="900" b="0" i="0" u="none" strike="noStrike" cap="none">
                  <a:solidFill>
                    <a:srgbClr val="000000"/>
                  </a:solidFill>
                  <a:latin typeface="Calibri"/>
                  <a:ea typeface="Calibri"/>
                  <a:cs typeface="Calibri"/>
                  <a:sym typeface="Calibri"/>
                </a:rPr>
                <a:t>No</a:t>
              </a: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78"/>
        <p:cNvGrpSpPr/>
        <p:nvPr/>
      </p:nvGrpSpPr>
      <p:grpSpPr>
        <a:xfrm>
          <a:off x="0" y="0"/>
          <a:ext cx="0" cy="0"/>
          <a:chOff x="0" y="0"/>
          <a:chExt cx="0" cy="0"/>
        </a:xfrm>
      </p:grpSpPr>
      <p:sp>
        <p:nvSpPr>
          <p:cNvPr id="1579" name="Google Shape;1579;p139"/>
          <p:cNvSpPr/>
          <p:nvPr/>
        </p:nvSpPr>
        <p:spPr>
          <a:xfrm>
            <a:off x="2363000" y="464100"/>
            <a:ext cx="6078900" cy="46794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3F3F3F"/>
              </a:solidFill>
              <a:latin typeface="Lato"/>
              <a:ea typeface="Lato"/>
              <a:cs typeface="Lato"/>
              <a:sym typeface="Lato"/>
            </a:endParaRPr>
          </a:p>
          <a:p>
            <a:pPr marL="0" marR="114300" lvl="0" indent="0" algn="l" rtl="0">
              <a:lnSpc>
                <a:spcPct val="115000"/>
              </a:lnSpc>
              <a:spcBef>
                <a:spcPts val="500"/>
              </a:spcBef>
              <a:spcAft>
                <a:spcPts val="0"/>
              </a:spcAft>
              <a:buNone/>
            </a:pPr>
            <a:endParaRPr sz="1200">
              <a:solidFill>
                <a:srgbClr val="3F3F3F"/>
              </a:solidFill>
              <a:latin typeface="Lato"/>
              <a:ea typeface="Lato"/>
              <a:cs typeface="Lato"/>
              <a:sym typeface="Lato"/>
            </a:endParaRPr>
          </a:p>
          <a:p>
            <a:pPr marL="0" marR="114300" lvl="0" indent="0" algn="l" rtl="0">
              <a:lnSpc>
                <a:spcPct val="200000"/>
              </a:lnSpc>
              <a:spcBef>
                <a:spcPts val="1000"/>
              </a:spcBef>
              <a:spcAft>
                <a:spcPts val="0"/>
              </a:spcAft>
              <a:buNone/>
            </a:pPr>
            <a:endParaRPr sz="1200">
              <a:solidFill>
                <a:srgbClr val="3F3F3F"/>
              </a:solidFill>
              <a:latin typeface="Lato"/>
              <a:ea typeface="Lato"/>
              <a:cs typeface="Lato"/>
              <a:sym typeface="Lato"/>
            </a:endParaRPr>
          </a:p>
          <a:p>
            <a:pPr marL="0" lvl="0" indent="0" algn="ctr" rtl="0">
              <a:spcBef>
                <a:spcPts val="1000"/>
              </a:spcBef>
              <a:spcAft>
                <a:spcPts val="0"/>
              </a:spcAft>
              <a:buNone/>
            </a:pPr>
            <a:endParaRPr sz="1200">
              <a:solidFill>
                <a:srgbClr val="3F3F3F"/>
              </a:solidFill>
              <a:latin typeface="Lato"/>
              <a:ea typeface="Lato"/>
              <a:cs typeface="Lato"/>
              <a:sym typeface="Lato"/>
            </a:endParaRPr>
          </a:p>
          <a:p>
            <a:pPr marL="0" marR="114300" lvl="0" indent="0" algn="l" rtl="0">
              <a:lnSpc>
                <a:spcPct val="115000"/>
              </a:lnSpc>
              <a:spcBef>
                <a:spcPts val="500"/>
              </a:spcBef>
              <a:spcAft>
                <a:spcPts val="0"/>
              </a:spcAft>
              <a:buNone/>
            </a:pPr>
            <a:endParaRPr sz="1200">
              <a:solidFill>
                <a:srgbClr val="3F3F3F"/>
              </a:solidFill>
              <a:latin typeface="Lato"/>
              <a:ea typeface="Lato"/>
              <a:cs typeface="Lato"/>
              <a:sym typeface="Lato"/>
            </a:endParaRPr>
          </a:p>
          <a:p>
            <a:pPr marL="914400" lvl="0" indent="0" algn="l" rtl="0">
              <a:lnSpc>
                <a:spcPct val="115000"/>
              </a:lnSpc>
              <a:spcBef>
                <a:spcPts val="1000"/>
              </a:spcBef>
              <a:spcAft>
                <a:spcPts val="0"/>
              </a:spcAft>
              <a:buNone/>
            </a:pPr>
            <a:endParaRPr sz="1200">
              <a:solidFill>
                <a:srgbClr val="3F3F3F"/>
              </a:solidFill>
              <a:latin typeface="Lato"/>
              <a:ea typeface="Lato"/>
              <a:cs typeface="Lato"/>
              <a:sym typeface="Lato"/>
            </a:endParaRPr>
          </a:p>
          <a:p>
            <a:pPr marL="457200" lvl="0" indent="0" algn="l" rtl="0">
              <a:spcBef>
                <a:spcPts val="0"/>
              </a:spcBef>
              <a:spcAft>
                <a:spcPts val="0"/>
              </a:spcAft>
              <a:buNone/>
            </a:pPr>
            <a:endParaRPr sz="1200">
              <a:solidFill>
                <a:srgbClr val="3F3F3F"/>
              </a:solidFill>
              <a:latin typeface="Lato"/>
              <a:ea typeface="Lato"/>
              <a:cs typeface="Lato"/>
              <a:sym typeface="Lato"/>
            </a:endParaRPr>
          </a:p>
        </p:txBody>
      </p:sp>
      <p:sp>
        <p:nvSpPr>
          <p:cNvPr id="1580" name="Google Shape;1580;p139"/>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Troubleshooting Query Performance</a:t>
            </a:r>
            <a:endParaRPr>
              <a:solidFill>
                <a:srgbClr val="BB2938"/>
              </a:solidFill>
            </a:endParaRPr>
          </a:p>
        </p:txBody>
      </p:sp>
      <p:pic>
        <p:nvPicPr>
          <p:cNvPr id="1581" name="Google Shape;1581;p139"/>
          <p:cNvPicPr preferRelativeResize="0"/>
          <p:nvPr/>
        </p:nvPicPr>
        <p:blipFill>
          <a:blip r:embed="rId3">
            <a:alphaModFix/>
          </a:blip>
          <a:stretch>
            <a:fillRect/>
          </a:stretch>
        </p:blipFill>
        <p:spPr>
          <a:xfrm>
            <a:off x="-141950" y="2071602"/>
            <a:ext cx="2572050" cy="1568925"/>
          </a:xfrm>
          <a:prstGeom prst="rect">
            <a:avLst/>
          </a:prstGeom>
          <a:noFill/>
          <a:ln>
            <a:noFill/>
          </a:ln>
        </p:spPr>
      </p:pic>
      <p:grpSp>
        <p:nvGrpSpPr>
          <p:cNvPr id="1582" name="Google Shape;1582;p139"/>
          <p:cNvGrpSpPr/>
          <p:nvPr/>
        </p:nvGrpSpPr>
        <p:grpSpPr>
          <a:xfrm>
            <a:off x="2454581" y="678679"/>
            <a:ext cx="5836578" cy="4354813"/>
            <a:chOff x="63670" y="702113"/>
            <a:chExt cx="5348771" cy="4354813"/>
          </a:xfrm>
        </p:grpSpPr>
        <p:sp>
          <p:nvSpPr>
            <p:cNvPr id="1583" name="Google Shape;1583;p139"/>
            <p:cNvSpPr txBox="1"/>
            <p:nvPr/>
          </p:nvSpPr>
          <p:spPr>
            <a:xfrm>
              <a:off x="63670" y="702113"/>
              <a:ext cx="5348700" cy="4737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4472C4"/>
                </a:buClr>
                <a:buSzPts val="1800"/>
                <a:buFont typeface="Calibri"/>
                <a:buNone/>
              </a:pPr>
              <a:r>
                <a:rPr lang="en" sz="1200">
                  <a:solidFill>
                    <a:srgbClr val="3F3F3F"/>
                  </a:solidFill>
                  <a:latin typeface="Lato"/>
                  <a:ea typeface="Lato"/>
                  <a:cs typeface="Lato"/>
                  <a:sym typeface="Lato"/>
                </a:rPr>
                <a:t>High RU Charges for Query Operations?</a:t>
              </a:r>
              <a:endParaRPr sz="1200"/>
            </a:p>
          </p:txBody>
        </p:sp>
        <p:sp>
          <p:nvSpPr>
            <p:cNvPr id="1584" name="Google Shape;1584;p139"/>
            <p:cNvSpPr txBox="1"/>
            <p:nvPr/>
          </p:nvSpPr>
          <p:spPr>
            <a:xfrm>
              <a:off x="1340906" y="1648458"/>
              <a:ext cx="1355100" cy="5670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Calibri"/>
                <a:buNone/>
              </a:pPr>
              <a:r>
                <a:rPr lang="en" sz="1000">
                  <a:solidFill>
                    <a:srgbClr val="3F3F3F"/>
                  </a:solidFill>
                  <a:latin typeface="Lato"/>
                  <a:ea typeface="Lato"/>
                  <a:cs typeface="Lato"/>
                  <a:sym typeface="Lato"/>
                </a:rPr>
                <a:t>Are these aggregate queries?</a:t>
              </a:r>
              <a:endParaRPr sz="1000" b="0" i="0" u="none" strike="noStrike" cap="none">
                <a:solidFill>
                  <a:srgbClr val="000000"/>
                </a:solidFill>
                <a:latin typeface="Calibri"/>
                <a:ea typeface="Calibri"/>
                <a:cs typeface="Calibri"/>
                <a:sym typeface="Calibri"/>
              </a:endParaRPr>
            </a:p>
          </p:txBody>
        </p:sp>
        <p:cxnSp>
          <p:nvCxnSpPr>
            <p:cNvPr id="1585" name="Google Shape;1585;p139"/>
            <p:cNvCxnSpPr>
              <a:stCxn id="1584" idx="2"/>
            </p:cNvCxnSpPr>
            <p:nvPr/>
          </p:nvCxnSpPr>
          <p:spPr>
            <a:xfrm>
              <a:off x="2018456" y="2215458"/>
              <a:ext cx="0" cy="567000"/>
            </a:xfrm>
            <a:prstGeom prst="straightConnector1">
              <a:avLst/>
            </a:prstGeom>
            <a:noFill/>
            <a:ln w="9525" cap="flat" cmpd="sng">
              <a:solidFill>
                <a:srgbClr val="4472C4"/>
              </a:solidFill>
              <a:prstDash val="solid"/>
              <a:miter lim="800000"/>
              <a:headEnd type="none" w="sm" len="sm"/>
              <a:tailEnd type="triangle" w="med" len="med"/>
            </a:ln>
          </p:spPr>
        </p:cxnSp>
        <p:sp>
          <p:nvSpPr>
            <p:cNvPr id="1586" name="Google Shape;1586;p139"/>
            <p:cNvSpPr txBox="1"/>
            <p:nvPr/>
          </p:nvSpPr>
          <p:spPr>
            <a:xfrm>
              <a:off x="110906" y="1648458"/>
              <a:ext cx="1107300" cy="3045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 sz="1000">
                  <a:solidFill>
                    <a:srgbClr val="3F3F3F"/>
                  </a:solidFill>
                  <a:latin typeface="Lato"/>
                  <a:ea typeface="Lato"/>
                  <a:cs typeface="Lato"/>
                  <a:sym typeface="Lato"/>
                </a:rPr>
                <a:t>Queries on id?</a:t>
              </a:r>
              <a:endParaRPr sz="1000">
                <a:latin typeface="Lato"/>
                <a:ea typeface="Lato"/>
                <a:cs typeface="Lato"/>
                <a:sym typeface="Lato"/>
              </a:endParaRPr>
            </a:p>
          </p:txBody>
        </p:sp>
        <p:sp>
          <p:nvSpPr>
            <p:cNvPr id="1587" name="Google Shape;1587;p139"/>
            <p:cNvSpPr txBox="1"/>
            <p:nvPr/>
          </p:nvSpPr>
          <p:spPr>
            <a:xfrm>
              <a:off x="2782731" y="1648450"/>
              <a:ext cx="1107300" cy="8799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 sz="1000">
                  <a:solidFill>
                    <a:srgbClr val="3F3F3F"/>
                  </a:solidFill>
                  <a:latin typeface="Lato"/>
                  <a:ea typeface="Lato"/>
                  <a:cs typeface="Lato"/>
                  <a:sym typeface="Lato"/>
                </a:rPr>
                <a:t>Sorting on a field with a large number of distinct values? e.g. timestamp?</a:t>
              </a:r>
              <a:endParaRPr sz="1000">
                <a:solidFill>
                  <a:srgbClr val="000000"/>
                </a:solidFill>
                <a:latin typeface="Calibri"/>
                <a:ea typeface="Calibri"/>
                <a:cs typeface="Calibri"/>
                <a:sym typeface="Calibri"/>
              </a:endParaRPr>
            </a:p>
          </p:txBody>
        </p:sp>
        <p:sp>
          <p:nvSpPr>
            <p:cNvPr id="1588" name="Google Shape;1588;p139"/>
            <p:cNvSpPr txBox="1"/>
            <p:nvPr/>
          </p:nvSpPr>
          <p:spPr>
            <a:xfrm>
              <a:off x="4057340" y="1648458"/>
              <a:ext cx="1355100" cy="8799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 sz="1000">
                  <a:solidFill>
                    <a:srgbClr val="3F3F3F"/>
                  </a:solidFill>
                  <a:latin typeface="Lato"/>
                  <a:ea typeface="Lato"/>
                  <a:cs typeface="Lato"/>
                  <a:sym typeface="Lato"/>
                </a:rPr>
                <a:t>Ask for QueryMetrics</a:t>
              </a:r>
              <a:r>
                <a:rPr lang="en" sz="900" b="0" i="0" u="none" strike="noStrike" cap="none">
                  <a:solidFill>
                    <a:srgbClr val="000000"/>
                  </a:solidFill>
                  <a:latin typeface="Calibri"/>
                  <a:ea typeface="Calibri"/>
                  <a:cs typeface="Calibri"/>
                  <a:sym typeface="Calibri"/>
                </a:rPr>
                <a:t> </a:t>
              </a:r>
              <a:r>
                <a:rPr lang="en" sz="900" b="0" i="1" u="none" strike="noStrike" cap="none">
                  <a:solidFill>
                    <a:srgbClr val="4472C4"/>
                  </a:solidFill>
                  <a:latin typeface="Calibri"/>
                  <a:ea typeface="Calibri"/>
                  <a:cs typeface="Calibri"/>
                  <a:sym typeface="Calibri"/>
                </a:rPr>
                <a:t>https://docs.microsoft.com/en-us/azure/cosmos-db/sql-api-sql-query-metrics#query-execution-metrics</a:t>
              </a:r>
              <a:endParaRPr sz="900"/>
            </a:p>
          </p:txBody>
        </p:sp>
        <p:sp>
          <p:nvSpPr>
            <p:cNvPr id="1589" name="Google Shape;1589;p139"/>
            <p:cNvSpPr txBox="1"/>
            <p:nvPr/>
          </p:nvSpPr>
          <p:spPr>
            <a:xfrm>
              <a:off x="1562713" y="2688125"/>
              <a:ext cx="1690800" cy="23688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Calibri"/>
                <a:buNone/>
              </a:pPr>
              <a:r>
                <a:rPr lang="en" sz="1000">
                  <a:solidFill>
                    <a:srgbClr val="3F3F3F"/>
                  </a:solidFill>
                  <a:latin typeface="Lato"/>
                  <a:ea typeface="Lato"/>
                  <a:cs typeface="Lato"/>
                  <a:sym typeface="Lato"/>
                </a:rPr>
                <a:t>Materialized a view to offload some computation from read path to write path</a:t>
              </a:r>
              <a:endParaRPr sz="1000">
                <a:solidFill>
                  <a:srgbClr val="3F3F3F"/>
                </a:solidFill>
                <a:latin typeface="Lato"/>
                <a:ea typeface="Lato"/>
                <a:cs typeface="Lato"/>
                <a:sym typeface="Lato"/>
              </a:endParaRPr>
            </a:p>
            <a:p>
              <a:pPr marL="171450" marR="0" lvl="0" indent="-168275" algn="l" rtl="0">
                <a:spcBef>
                  <a:spcPts val="0"/>
                </a:spcBef>
                <a:spcAft>
                  <a:spcPts val="0"/>
                </a:spcAft>
                <a:buClr>
                  <a:srgbClr val="000000"/>
                </a:buClr>
                <a:buSzPts val="1000"/>
                <a:buFont typeface="Calibri"/>
                <a:buChar char="-"/>
              </a:pPr>
              <a:r>
                <a:rPr lang="en" sz="1000">
                  <a:solidFill>
                    <a:srgbClr val="3F3F3F"/>
                  </a:solidFill>
                  <a:latin typeface="Lato"/>
                  <a:ea typeface="Lato"/>
                  <a:cs typeface="Lato"/>
                  <a:sym typeface="Lato"/>
                </a:rPr>
                <a:t>Run aggregations client side</a:t>
              </a:r>
              <a:endParaRPr sz="1000">
                <a:solidFill>
                  <a:srgbClr val="3F3F3F"/>
                </a:solidFill>
                <a:latin typeface="Lato"/>
                <a:ea typeface="Lato"/>
                <a:cs typeface="Lato"/>
                <a:sym typeface="Lato"/>
              </a:endParaRPr>
            </a:p>
            <a:p>
              <a:pPr marL="171450" marR="0" lvl="0" indent="-168275" algn="l" rtl="0">
                <a:spcBef>
                  <a:spcPts val="0"/>
                </a:spcBef>
                <a:spcAft>
                  <a:spcPts val="0"/>
                </a:spcAft>
                <a:buClr>
                  <a:srgbClr val="000000"/>
                </a:buClr>
                <a:buSzPts val="1000"/>
                <a:buFont typeface="Calibri"/>
                <a:buChar char="-"/>
              </a:pPr>
              <a:r>
                <a:rPr lang="en" sz="1000">
                  <a:solidFill>
                    <a:srgbClr val="3F3F3F"/>
                  </a:solidFill>
                  <a:latin typeface="Lato"/>
                  <a:ea typeface="Lato"/>
                  <a:cs typeface="Lato"/>
                  <a:sym typeface="Lato"/>
                </a:rPr>
                <a:t>Store results of aggregations in a second collection</a:t>
              </a:r>
              <a:endParaRPr sz="1000">
                <a:solidFill>
                  <a:srgbClr val="3F3F3F"/>
                </a:solidFill>
                <a:latin typeface="Lato"/>
                <a:ea typeface="Lato"/>
                <a:cs typeface="Lato"/>
                <a:sym typeface="Lato"/>
              </a:endParaRPr>
            </a:p>
            <a:p>
              <a:pPr marL="171450" marR="0" lvl="0" indent="-168275" algn="l" rtl="0">
                <a:lnSpc>
                  <a:spcPct val="100000"/>
                </a:lnSpc>
                <a:spcBef>
                  <a:spcPts val="0"/>
                </a:spcBef>
                <a:spcAft>
                  <a:spcPts val="0"/>
                </a:spcAft>
                <a:buClr>
                  <a:srgbClr val="000000"/>
                </a:buClr>
                <a:buSzPts val="1000"/>
                <a:buFont typeface="Calibri"/>
                <a:buChar char="-"/>
              </a:pPr>
              <a:r>
                <a:rPr lang="en" sz="1000">
                  <a:solidFill>
                    <a:srgbClr val="3F3F3F"/>
                  </a:solidFill>
                  <a:latin typeface="Lato"/>
                  <a:ea typeface="Lato"/>
                  <a:cs typeface="Lato"/>
                  <a:sym typeface="Lato"/>
                </a:rPr>
                <a:t>Use ChangeFeed library to reduce latency for generating real-time views </a:t>
              </a:r>
              <a:r>
                <a:rPr lang="en" sz="1000" b="0" i="1" u="none" strike="noStrike" cap="none">
                  <a:solidFill>
                    <a:srgbClr val="4472C4"/>
                  </a:solidFill>
                  <a:latin typeface="Calibri"/>
                  <a:ea typeface="Calibri"/>
                  <a:cs typeface="Calibri"/>
                  <a:sym typeface="Calibri"/>
                </a:rPr>
                <a:t>https://docs.microsoft.com/en-us/azure/cosmos-db/change-feed</a:t>
              </a:r>
              <a:endParaRPr sz="1000"/>
            </a:p>
          </p:txBody>
        </p:sp>
        <p:cxnSp>
          <p:nvCxnSpPr>
            <p:cNvPr id="1590" name="Google Shape;1590;p139"/>
            <p:cNvCxnSpPr/>
            <p:nvPr/>
          </p:nvCxnSpPr>
          <p:spPr>
            <a:xfrm>
              <a:off x="906617" y="1376225"/>
              <a:ext cx="4182900" cy="0"/>
            </a:xfrm>
            <a:prstGeom prst="straightConnector1">
              <a:avLst/>
            </a:prstGeom>
            <a:noFill/>
            <a:ln w="9525" cap="flat" cmpd="sng">
              <a:solidFill>
                <a:srgbClr val="4472C4"/>
              </a:solidFill>
              <a:prstDash val="solid"/>
              <a:miter lim="800000"/>
              <a:headEnd type="none" w="sm" len="sm"/>
              <a:tailEnd type="none" w="sm" len="sm"/>
            </a:ln>
          </p:spPr>
        </p:cxnSp>
        <p:cxnSp>
          <p:nvCxnSpPr>
            <p:cNvPr id="1591" name="Google Shape;1591;p139"/>
            <p:cNvCxnSpPr/>
            <p:nvPr/>
          </p:nvCxnSpPr>
          <p:spPr>
            <a:xfrm>
              <a:off x="906617" y="1376225"/>
              <a:ext cx="0" cy="273900"/>
            </a:xfrm>
            <a:prstGeom prst="straightConnector1">
              <a:avLst/>
            </a:prstGeom>
            <a:noFill/>
            <a:ln w="9525" cap="flat" cmpd="sng">
              <a:solidFill>
                <a:srgbClr val="4472C4"/>
              </a:solidFill>
              <a:prstDash val="solid"/>
              <a:miter lim="800000"/>
              <a:headEnd type="none" w="sm" len="sm"/>
              <a:tailEnd type="triangle" w="med" len="med"/>
            </a:ln>
          </p:spPr>
        </p:cxnSp>
        <p:cxnSp>
          <p:nvCxnSpPr>
            <p:cNvPr id="1592" name="Google Shape;1592;p139"/>
            <p:cNvCxnSpPr/>
            <p:nvPr/>
          </p:nvCxnSpPr>
          <p:spPr>
            <a:xfrm>
              <a:off x="2164344" y="1379363"/>
              <a:ext cx="0" cy="273900"/>
            </a:xfrm>
            <a:prstGeom prst="straightConnector1">
              <a:avLst/>
            </a:prstGeom>
            <a:noFill/>
            <a:ln w="9525" cap="flat" cmpd="sng">
              <a:solidFill>
                <a:srgbClr val="4472C4"/>
              </a:solidFill>
              <a:prstDash val="solid"/>
              <a:miter lim="800000"/>
              <a:headEnd type="none" w="sm" len="sm"/>
              <a:tailEnd type="triangle" w="med" len="med"/>
            </a:ln>
          </p:spPr>
        </p:cxnSp>
        <p:cxnSp>
          <p:nvCxnSpPr>
            <p:cNvPr id="1593" name="Google Shape;1593;p139"/>
            <p:cNvCxnSpPr/>
            <p:nvPr/>
          </p:nvCxnSpPr>
          <p:spPr>
            <a:xfrm>
              <a:off x="3537894" y="1380838"/>
              <a:ext cx="0" cy="273900"/>
            </a:xfrm>
            <a:prstGeom prst="straightConnector1">
              <a:avLst/>
            </a:prstGeom>
            <a:noFill/>
            <a:ln w="9525" cap="flat" cmpd="sng">
              <a:solidFill>
                <a:srgbClr val="4472C4"/>
              </a:solidFill>
              <a:prstDash val="solid"/>
              <a:miter lim="800000"/>
              <a:headEnd type="none" w="sm" len="sm"/>
              <a:tailEnd type="triangle" w="med" len="med"/>
            </a:ln>
          </p:spPr>
        </p:cxnSp>
        <p:cxnSp>
          <p:nvCxnSpPr>
            <p:cNvPr id="1594" name="Google Shape;1594;p139"/>
            <p:cNvCxnSpPr/>
            <p:nvPr/>
          </p:nvCxnSpPr>
          <p:spPr>
            <a:xfrm>
              <a:off x="5089537" y="1376225"/>
              <a:ext cx="0" cy="273900"/>
            </a:xfrm>
            <a:prstGeom prst="straightConnector1">
              <a:avLst/>
            </a:prstGeom>
            <a:noFill/>
            <a:ln w="9525" cap="flat" cmpd="sng">
              <a:solidFill>
                <a:srgbClr val="4472C4"/>
              </a:solidFill>
              <a:prstDash val="solid"/>
              <a:miter lim="800000"/>
              <a:headEnd type="none" w="sm" len="sm"/>
              <a:tailEnd type="triangle" w="med" len="med"/>
            </a:ln>
          </p:spPr>
        </p:cxnSp>
        <p:sp>
          <p:nvSpPr>
            <p:cNvPr id="1595" name="Google Shape;1595;p139"/>
            <p:cNvSpPr txBox="1"/>
            <p:nvPr/>
          </p:nvSpPr>
          <p:spPr>
            <a:xfrm>
              <a:off x="63675" y="2688126"/>
              <a:ext cx="1355100" cy="11475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000">
                  <a:solidFill>
                    <a:srgbClr val="3F3F3F"/>
                  </a:solidFill>
                  <a:latin typeface="Lato"/>
                  <a:ea typeface="Lato"/>
                  <a:cs typeface="Lato"/>
                  <a:sym typeface="Lato"/>
                </a:rPr>
                <a:t>Use read document over query document</a:t>
              </a:r>
              <a:endParaRPr sz="1000">
                <a:solidFill>
                  <a:srgbClr val="3F3F3F"/>
                </a:solidFill>
                <a:latin typeface="Lato"/>
                <a:ea typeface="Lato"/>
                <a:cs typeface="Lato"/>
                <a:sym typeface="Lato"/>
              </a:endParaRPr>
            </a:p>
            <a:p>
              <a:pPr marL="0" marR="0" lvl="0" indent="0" algn="l" rtl="0">
                <a:lnSpc>
                  <a:spcPct val="100000"/>
                </a:lnSpc>
                <a:spcBef>
                  <a:spcPts val="0"/>
                </a:spcBef>
                <a:spcAft>
                  <a:spcPts val="0"/>
                </a:spcAft>
                <a:buNone/>
              </a:pPr>
              <a:endParaRPr sz="1000">
                <a:solidFill>
                  <a:srgbClr val="3F3F3F"/>
                </a:solidFill>
                <a:latin typeface="Lato"/>
                <a:ea typeface="Lato"/>
                <a:cs typeface="Lato"/>
                <a:sym typeface="Lato"/>
              </a:endParaRPr>
            </a:p>
            <a:p>
              <a:pPr marL="0" marR="0" lvl="0" indent="0" algn="l" rtl="0">
                <a:spcBef>
                  <a:spcPts val="0"/>
                </a:spcBef>
                <a:spcAft>
                  <a:spcPts val="0"/>
                </a:spcAft>
                <a:buNone/>
              </a:pPr>
              <a:r>
                <a:rPr lang="en" sz="1000">
                  <a:solidFill>
                    <a:srgbClr val="3F3F3F"/>
                  </a:solidFill>
                  <a:latin typeface="Lato"/>
                  <a:ea typeface="Lato"/>
                  <a:cs typeface="Lato"/>
                  <a:sym typeface="Lato"/>
                </a:rPr>
                <a:t>Contact support to preview upcoming indexing improvements</a:t>
              </a:r>
              <a:endParaRPr sz="1000" b="0" i="0" u="none" strike="noStrike" cap="none">
                <a:solidFill>
                  <a:srgbClr val="000000"/>
                </a:solidFill>
                <a:latin typeface="Calibri"/>
                <a:ea typeface="Calibri"/>
                <a:cs typeface="Calibri"/>
                <a:sym typeface="Calibri"/>
              </a:endParaRPr>
            </a:p>
          </p:txBody>
        </p:sp>
        <p:cxnSp>
          <p:nvCxnSpPr>
            <p:cNvPr id="1596" name="Google Shape;1596;p139"/>
            <p:cNvCxnSpPr/>
            <p:nvPr/>
          </p:nvCxnSpPr>
          <p:spPr>
            <a:xfrm>
              <a:off x="851040" y="1954627"/>
              <a:ext cx="0" cy="733500"/>
            </a:xfrm>
            <a:prstGeom prst="straightConnector1">
              <a:avLst/>
            </a:prstGeom>
            <a:noFill/>
            <a:ln w="9525" cap="flat" cmpd="sng">
              <a:solidFill>
                <a:srgbClr val="4472C4"/>
              </a:solidFill>
              <a:prstDash val="solid"/>
              <a:miter lim="800000"/>
              <a:headEnd type="none" w="sm" len="sm"/>
              <a:tailEnd type="triangle" w="med" len="med"/>
            </a:ln>
          </p:spPr>
        </p:cxnSp>
        <p:sp>
          <p:nvSpPr>
            <p:cNvPr id="1597" name="Google Shape;1597;p139"/>
            <p:cNvSpPr txBox="1"/>
            <p:nvPr/>
          </p:nvSpPr>
          <p:spPr>
            <a:xfrm>
              <a:off x="4057339" y="2729876"/>
              <a:ext cx="1355100" cy="11475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Calibri"/>
                <a:buNone/>
              </a:pPr>
              <a:r>
                <a:rPr lang="en" sz="1000">
                  <a:solidFill>
                    <a:srgbClr val="3F3F3F"/>
                  </a:solidFill>
                  <a:latin typeface="Lato"/>
                  <a:ea typeface="Lato"/>
                  <a:cs typeface="Lato"/>
                  <a:sym typeface="Lato"/>
                </a:rPr>
                <a:t>Use read document over query document</a:t>
              </a:r>
              <a:endParaRPr sz="1000">
                <a:solidFill>
                  <a:srgbClr val="3F3F3F"/>
                </a:solidFill>
                <a:latin typeface="Lato"/>
                <a:ea typeface="Lato"/>
                <a:cs typeface="Lato"/>
                <a:sym typeface="Lato"/>
              </a:endParaRPr>
            </a:p>
            <a:p>
              <a:pPr marL="0" marR="0" lvl="0" indent="0" algn="l" rtl="0">
                <a:lnSpc>
                  <a:spcPct val="100000"/>
                </a:lnSpc>
                <a:spcBef>
                  <a:spcPts val="0"/>
                </a:spcBef>
                <a:spcAft>
                  <a:spcPts val="0"/>
                </a:spcAft>
                <a:buClr>
                  <a:srgbClr val="000000"/>
                </a:buClr>
                <a:buSzPts val="1050"/>
                <a:buFont typeface="Calibri"/>
                <a:buNone/>
              </a:pPr>
              <a:r>
                <a:rPr lang="en" sz="1000">
                  <a:solidFill>
                    <a:srgbClr val="3F3F3F"/>
                  </a:solidFill>
                  <a:latin typeface="Lato"/>
                  <a:ea typeface="Lato"/>
                  <a:cs typeface="Lato"/>
                  <a:sym typeface="Lato"/>
                </a:rPr>
                <a:t>Contact support to preview upcoming indexing improvements</a:t>
              </a:r>
              <a:endParaRPr sz="1000" b="0" i="0" u="none" strike="noStrike" cap="none">
                <a:solidFill>
                  <a:srgbClr val="000000"/>
                </a:solidFill>
                <a:latin typeface="Calibri"/>
                <a:ea typeface="Calibri"/>
                <a:cs typeface="Calibri"/>
                <a:sym typeface="Calibri"/>
              </a:endParaRPr>
            </a:p>
          </p:txBody>
        </p:sp>
        <p:cxnSp>
          <p:nvCxnSpPr>
            <p:cNvPr id="1598" name="Google Shape;1598;p139"/>
            <p:cNvCxnSpPr/>
            <p:nvPr/>
          </p:nvCxnSpPr>
          <p:spPr>
            <a:xfrm>
              <a:off x="5007098" y="2536733"/>
              <a:ext cx="0" cy="208500"/>
            </a:xfrm>
            <a:prstGeom prst="straightConnector1">
              <a:avLst/>
            </a:prstGeom>
            <a:noFill/>
            <a:ln w="9525" cap="flat" cmpd="sng">
              <a:solidFill>
                <a:srgbClr val="4472C4"/>
              </a:solidFill>
              <a:prstDash val="solid"/>
              <a:miter lim="800000"/>
              <a:headEnd type="none" w="sm" len="sm"/>
              <a:tailEnd type="triangle" w="med" len="med"/>
            </a:ln>
          </p:spPr>
        </p:cxnSp>
      </p:grpSp>
      <p:cxnSp>
        <p:nvCxnSpPr>
          <p:cNvPr id="1599" name="Google Shape;1599;p139"/>
          <p:cNvCxnSpPr/>
          <p:nvPr/>
        </p:nvCxnSpPr>
        <p:spPr>
          <a:xfrm>
            <a:off x="5326506" y="1149250"/>
            <a:ext cx="600" cy="211800"/>
          </a:xfrm>
          <a:prstGeom prst="straightConnector1">
            <a:avLst/>
          </a:prstGeom>
          <a:noFill/>
          <a:ln w="9525" cap="flat" cmpd="sng">
            <a:solidFill>
              <a:srgbClr val="4472C4"/>
            </a:solidFill>
            <a:prstDash val="solid"/>
            <a:miter lim="800000"/>
            <a:headEnd type="none" w="sm" len="sm"/>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93"/>
          <p:cNvSpPr txBox="1"/>
          <p:nvPr/>
        </p:nvSpPr>
        <p:spPr>
          <a:xfrm>
            <a:off x="178100" y="3275100"/>
            <a:ext cx="2108100" cy="302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500"/>
              </a:spcAft>
              <a:buClr>
                <a:srgbClr val="000000"/>
              </a:buClr>
              <a:buSzPts val="1100"/>
              <a:buFont typeface="Arial"/>
              <a:buNone/>
            </a:pPr>
            <a:r>
              <a:rPr lang="en" sz="1100" b="0" i="0" u="none" strike="noStrike" cap="none">
                <a:solidFill>
                  <a:srgbClr val="4B4B4B"/>
                </a:solidFill>
                <a:latin typeface="Lato"/>
                <a:ea typeface="Lato"/>
                <a:cs typeface="Lato"/>
                <a:sym typeface="Lato"/>
              </a:rPr>
              <a:t>ADVISORY</a:t>
            </a:r>
            <a:endParaRPr sz="1100" b="0" i="0" u="none" strike="noStrike" cap="none">
              <a:solidFill>
                <a:srgbClr val="4B4B4B"/>
              </a:solidFill>
              <a:latin typeface="Lato"/>
              <a:ea typeface="Lato"/>
              <a:cs typeface="Lato"/>
              <a:sym typeface="Lato"/>
            </a:endParaRPr>
          </a:p>
        </p:txBody>
      </p:sp>
      <p:sp>
        <p:nvSpPr>
          <p:cNvPr id="522" name="Google Shape;522;p93"/>
          <p:cNvSpPr txBox="1"/>
          <p:nvPr/>
        </p:nvSpPr>
        <p:spPr>
          <a:xfrm>
            <a:off x="2306050" y="3275100"/>
            <a:ext cx="2108100" cy="302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500"/>
              </a:spcAft>
              <a:buClr>
                <a:srgbClr val="000000"/>
              </a:buClr>
              <a:buSzPts val="1100"/>
              <a:buFont typeface="Arial"/>
              <a:buNone/>
            </a:pPr>
            <a:r>
              <a:rPr lang="en" sz="1100" b="0" i="0" u="none" strike="noStrike" cap="none">
                <a:solidFill>
                  <a:srgbClr val="4B4B4B"/>
                </a:solidFill>
                <a:latin typeface="Lato"/>
                <a:ea typeface="Lato"/>
                <a:cs typeface="Lato"/>
                <a:sym typeface="Lato"/>
              </a:rPr>
              <a:t>ENGINEERING</a:t>
            </a:r>
            <a:endParaRPr sz="1300" b="0" i="0" u="none" strike="noStrike" cap="none">
              <a:solidFill>
                <a:srgbClr val="4B4B4B"/>
              </a:solidFill>
              <a:latin typeface="Arial"/>
              <a:ea typeface="Arial"/>
              <a:cs typeface="Arial"/>
              <a:sym typeface="Arial"/>
            </a:endParaRPr>
          </a:p>
        </p:txBody>
      </p:sp>
      <p:sp>
        <p:nvSpPr>
          <p:cNvPr id="523" name="Google Shape;523;p93"/>
          <p:cNvSpPr txBox="1"/>
          <p:nvPr/>
        </p:nvSpPr>
        <p:spPr>
          <a:xfrm>
            <a:off x="4560700" y="3275100"/>
            <a:ext cx="2125800" cy="302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500"/>
              </a:spcAft>
              <a:buClr>
                <a:srgbClr val="000000"/>
              </a:buClr>
              <a:buSzPts val="1100"/>
              <a:buFont typeface="Arial"/>
              <a:buNone/>
            </a:pPr>
            <a:r>
              <a:rPr lang="en" sz="1100" b="0" i="0" u="none" strike="noStrike" cap="none">
                <a:solidFill>
                  <a:srgbClr val="4B4B4B"/>
                </a:solidFill>
                <a:latin typeface="Lato"/>
                <a:ea typeface="Lato"/>
                <a:cs typeface="Lato"/>
                <a:sym typeface="Lato"/>
              </a:rPr>
              <a:t>SCIENCE &amp; A.I.</a:t>
            </a:r>
            <a:endParaRPr sz="1300" b="0" i="0" u="none" strike="noStrike" cap="none">
              <a:solidFill>
                <a:srgbClr val="4B4B4B"/>
              </a:solidFill>
              <a:latin typeface="Arial"/>
              <a:ea typeface="Arial"/>
              <a:cs typeface="Arial"/>
              <a:sym typeface="Arial"/>
            </a:endParaRPr>
          </a:p>
        </p:txBody>
      </p:sp>
      <p:sp>
        <p:nvSpPr>
          <p:cNvPr id="524" name="Google Shape;524;p93"/>
          <p:cNvSpPr txBox="1"/>
          <p:nvPr/>
        </p:nvSpPr>
        <p:spPr>
          <a:xfrm>
            <a:off x="6774625" y="3275100"/>
            <a:ext cx="2108100" cy="302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500"/>
              </a:spcAft>
              <a:buClr>
                <a:srgbClr val="000000"/>
              </a:buClr>
              <a:buSzPts val="1100"/>
              <a:buFont typeface="Arial"/>
              <a:buNone/>
            </a:pPr>
            <a:r>
              <a:rPr lang="en" sz="1100" b="0" i="0" u="none" strike="noStrike" cap="none">
                <a:solidFill>
                  <a:srgbClr val="4B4B4B"/>
                </a:solidFill>
                <a:latin typeface="Lato"/>
                <a:ea typeface="Lato"/>
                <a:cs typeface="Lato"/>
                <a:sym typeface="Lato"/>
              </a:rPr>
              <a:t>VISUALIZATION</a:t>
            </a:r>
            <a:endParaRPr sz="1300" b="0" i="0" u="none" strike="noStrike" cap="none">
              <a:solidFill>
                <a:srgbClr val="4B4B4B"/>
              </a:solidFill>
              <a:latin typeface="Arial"/>
              <a:ea typeface="Arial"/>
              <a:cs typeface="Arial"/>
              <a:sym typeface="Arial"/>
            </a:endParaRPr>
          </a:p>
        </p:txBody>
      </p:sp>
      <p:sp>
        <p:nvSpPr>
          <p:cNvPr id="525" name="Google Shape;525;p93"/>
          <p:cNvSpPr txBox="1"/>
          <p:nvPr/>
        </p:nvSpPr>
        <p:spPr>
          <a:xfrm>
            <a:off x="2534650" y="3700325"/>
            <a:ext cx="1872600" cy="107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595959"/>
                </a:solidFill>
                <a:latin typeface="Lato"/>
                <a:ea typeface="Lato"/>
                <a:cs typeface="Lato"/>
                <a:sym typeface="Lato"/>
              </a:rPr>
              <a:t>    | Data Lakes</a:t>
            </a:r>
            <a:endParaRPr sz="1000" b="0" i="0" u="none" strike="noStrike" cap="none">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r>
              <a:rPr lang="en" sz="1000" b="0" i="0" u="none" strike="noStrike" cap="none">
                <a:solidFill>
                  <a:srgbClr val="595959"/>
                </a:solidFill>
                <a:latin typeface="Lato"/>
                <a:ea typeface="Lato"/>
                <a:cs typeface="Lato"/>
                <a:sym typeface="Lato"/>
              </a:rPr>
              <a:t>    | Governance &amp; Lineage</a:t>
            </a:r>
            <a:endParaRPr sz="1000" b="0" i="0" u="none" strike="noStrike" cap="none">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r>
              <a:rPr lang="en" sz="1000" b="0" i="0" u="none" strike="noStrike" cap="none">
                <a:solidFill>
                  <a:srgbClr val="595959"/>
                </a:solidFill>
                <a:latin typeface="Lato"/>
                <a:ea typeface="Lato"/>
                <a:cs typeface="Lato"/>
                <a:sym typeface="Lato"/>
              </a:rPr>
              <a:t>    | Real-Time Pipelines</a:t>
            </a:r>
            <a:endParaRPr sz="1000" b="0" i="0" u="none" strike="noStrike" cap="none">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r>
              <a:rPr lang="en" sz="1000" b="0" i="0" u="none" strike="noStrike" cap="none">
                <a:solidFill>
                  <a:srgbClr val="595959"/>
                </a:solidFill>
                <a:latin typeface="Lato"/>
                <a:ea typeface="Lato"/>
                <a:cs typeface="Lato"/>
                <a:sym typeface="Lato"/>
              </a:rPr>
              <a:t>    | Cloud Architecture</a:t>
            </a:r>
            <a:endParaRPr sz="1000" b="0" i="0" u="none" strike="noStrike" cap="none">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endParaRPr sz="1000" b="0" i="0" u="none" strike="noStrike" cap="none">
              <a:solidFill>
                <a:srgbClr val="595959"/>
              </a:solidFill>
              <a:latin typeface="Lato"/>
              <a:ea typeface="Lato"/>
              <a:cs typeface="Lato"/>
              <a:sym typeface="Lato"/>
            </a:endParaRPr>
          </a:p>
          <a:p>
            <a:pPr marL="0" marR="0" lvl="0" indent="0" algn="l" rtl="0">
              <a:lnSpc>
                <a:spcPct val="100000"/>
              </a:lnSpc>
              <a:spcBef>
                <a:spcPts val="500"/>
              </a:spcBef>
              <a:spcAft>
                <a:spcPts val="500"/>
              </a:spcAft>
              <a:buClr>
                <a:srgbClr val="000000"/>
              </a:buClr>
              <a:buSzPts val="1000"/>
              <a:buFont typeface="Arial"/>
              <a:buNone/>
            </a:pPr>
            <a:r>
              <a:rPr lang="en" sz="1000" b="0" i="0" u="none" strike="noStrike" cap="none">
                <a:solidFill>
                  <a:srgbClr val="595959"/>
                </a:solidFill>
                <a:latin typeface="Lato"/>
                <a:ea typeface="Lato"/>
                <a:cs typeface="Lato"/>
                <a:sym typeface="Lato"/>
              </a:rPr>
              <a:t>   </a:t>
            </a:r>
            <a:endParaRPr sz="1000" b="0" i="0" u="none" strike="noStrike" cap="none">
              <a:solidFill>
                <a:srgbClr val="595959"/>
              </a:solidFill>
              <a:latin typeface="Lato"/>
              <a:ea typeface="Lato"/>
              <a:cs typeface="Lato"/>
              <a:sym typeface="Lato"/>
            </a:endParaRPr>
          </a:p>
        </p:txBody>
      </p:sp>
      <p:sp>
        <p:nvSpPr>
          <p:cNvPr id="526" name="Google Shape;526;p93"/>
          <p:cNvSpPr txBox="1"/>
          <p:nvPr/>
        </p:nvSpPr>
        <p:spPr>
          <a:xfrm>
            <a:off x="409900" y="3671500"/>
            <a:ext cx="1815300" cy="114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595959"/>
                </a:solidFill>
                <a:latin typeface="Lato"/>
                <a:ea typeface="Lato"/>
                <a:cs typeface="Lato"/>
                <a:sym typeface="Lato"/>
              </a:rPr>
              <a:t>| Building a Data Strategy</a:t>
            </a:r>
            <a:endParaRPr sz="1000" b="0" i="0" u="none" strike="noStrike" cap="none">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r>
              <a:rPr lang="en" sz="1000" b="0" i="0" u="none" strike="noStrike" cap="none">
                <a:solidFill>
                  <a:srgbClr val="595959"/>
                </a:solidFill>
                <a:latin typeface="Lato"/>
                <a:ea typeface="Lato"/>
                <a:cs typeface="Lato"/>
                <a:sym typeface="Lato"/>
              </a:rPr>
              <a:t>| Regulation &amp; Compliance</a:t>
            </a:r>
            <a:endParaRPr sz="1000" b="0" i="0" u="none" strike="noStrike" cap="none">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r>
              <a:rPr lang="en" sz="1000" b="0" i="0" u="none" strike="noStrike" cap="none">
                <a:solidFill>
                  <a:srgbClr val="595959"/>
                </a:solidFill>
                <a:latin typeface="Lato"/>
                <a:ea typeface="Lato"/>
                <a:cs typeface="Lato"/>
                <a:sym typeface="Lato"/>
              </a:rPr>
              <a:t>| Technical Workshops</a:t>
            </a:r>
            <a:endParaRPr sz="1000" b="0" i="0" u="none" strike="noStrike" cap="none">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r>
              <a:rPr lang="en" sz="1000" b="0" i="0" u="none" strike="noStrike" cap="none">
                <a:solidFill>
                  <a:srgbClr val="595959"/>
                </a:solidFill>
                <a:latin typeface="Lato"/>
                <a:ea typeface="Lato"/>
                <a:cs typeface="Lato"/>
                <a:sym typeface="Lato"/>
              </a:rPr>
              <a:t>| Modernizing BI</a:t>
            </a:r>
            <a:endParaRPr sz="1000" b="0" i="0" u="none" strike="noStrike" cap="none">
              <a:solidFill>
                <a:srgbClr val="595959"/>
              </a:solidFill>
              <a:latin typeface="Lato"/>
              <a:ea typeface="Lato"/>
              <a:cs typeface="Lato"/>
              <a:sym typeface="Lato"/>
            </a:endParaRPr>
          </a:p>
          <a:p>
            <a:pPr marL="0" marR="0" lvl="0" indent="0" algn="ctr" rtl="0">
              <a:lnSpc>
                <a:spcPct val="100000"/>
              </a:lnSpc>
              <a:spcBef>
                <a:spcPts val="500"/>
              </a:spcBef>
              <a:spcAft>
                <a:spcPts val="500"/>
              </a:spcAft>
              <a:buClr>
                <a:srgbClr val="000000"/>
              </a:buClr>
              <a:buSzPts val="1000"/>
              <a:buFont typeface="Arial"/>
              <a:buNone/>
            </a:pPr>
            <a:endParaRPr sz="1000" b="0" i="0" u="none" strike="noStrike" cap="none">
              <a:solidFill>
                <a:srgbClr val="595959"/>
              </a:solidFill>
              <a:latin typeface="Lato"/>
              <a:ea typeface="Lato"/>
              <a:cs typeface="Lato"/>
              <a:sym typeface="Lato"/>
            </a:endParaRPr>
          </a:p>
        </p:txBody>
      </p:sp>
      <p:sp>
        <p:nvSpPr>
          <p:cNvPr id="527" name="Google Shape;527;p93"/>
          <p:cNvSpPr txBox="1"/>
          <p:nvPr/>
        </p:nvSpPr>
        <p:spPr>
          <a:xfrm>
            <a:off x="4876000" y="3671500"/>
            <a:ext cx="2108100" cy="977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595959"/>
                </a:solidFill>
                <a:latin typeface="Lato"/>
                <a:ea typeface="Lato"/>
                <a:cs typeface="Lato"/>
                <a:sym typeface="Lato"/>
              </a:rPr>
              <a:t>| Prediction &amp; Forecasting</a:t>
            </a:r>
            <a:endParaRPr sz="1000" b="0" i="0" u="none" strike="noStrike" cap="none">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r>
              <a:rPr lang="en" sz="1000" b="0" i="0" u="none" strike="noStrike" cap="none">
                <a:solidFill>
                  <a:srgbClr val="595959"/>
                </a:solidFill>
                <a:latin typeface="Lato"/>
                <a:ea typeface="Lato"/>
                <a:cs typeface="Lato"/>
                <a:sym typeface="Lato"/>
              </a:rPr>
              <a:t>| Simulation</a:t>
            </a:r>
            <a:endParaRPr sz="1000" b="0" i="0" u="none" strike="noStrike" cap="none">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r>
              <a:rPr lang="en" sz="1000" b="0" i="0" u="none" strike="noStrike" cap="none">
                <a:solidFill>
                  <a:srgbClr val="595959"/>
                </a:solidFill>
                <a:latin typeface="Lato"/>
                <a:ea typeface="Lato"/>
                <a:cs typeface="Lato"/>
                <a:sym typeface="Lato"/>
              </a:rPr>
              <a:t>| Recommendation Engines</a:t>
            </a:r>
            <a:endParaRPr sz="1000" b="0" i="0" u="none" strike="noStrike" cap="none">
              <a:solidFill>
                <a:srgbClr val="595959"/>
              </a:solidFill>
              <a:latin typeface="Lato"/>
              <a:ea typeface="Lato"/>
              <a:cs typeface="Lato"/>
              <a:sym typeface="Lato"/>
            </a:endParaRPr>
          </a:p>
          <a:p>
            <a:pPr marL="0" marR="0" lvl="0" indent="0" algn="l" rtl="0">
              <a:lnSpc>
                <a:spcPct val="100000"/>
              </a:lnSpc>
              <a:spcBef>
                <a:spcPts val="500"/>
              </a:spcBef>
              <a:spcAft>
                <a:spcPts val="500"/>
              </a:spcAft>
              <a:buClr>
                <a:srgbClr val="000000"/>
              </a:buClr>
              <a:buSzPts val="1000"/>
              <a:buFont typeface="Arial"/>
              <a:buNone/>
            </a:pPr>
            <a:r>
              <a:rPr lang="en" sz="1000" b="0" i="0" u="none" strike="noStrike" cap="none">
                <a:solidFill>
                  <a:srgbClr val="595959"/>
                </a:solidFill>
                <a:latin typeface="Lato"/>
                <a:ea typeface="Lato"/>
                <a:cs typeface="Lato"/>
                <a:sym typeface="Lato"/>
              </a:rPr>
              <a:t>| NLP &amp; Semantic Analysis</a:t>
            </a:r>
            <a:endParaRPr sz="1000" b="0" i="0" u="none" strike="noStrike" cap="none">
              <a:solidFill>
                <a:srgbClr val="595959"/>
              </a:solidFill>
              <a:latin typeface="Lato"/>
              <a:ea typeface="Lato"/>
              <a:cs typeface="Lato"/>
              <a:sym typeface="Lato"/>
            </a:endParaRPr>
          </a:p>
        </p:txBody>
      </p:sp>
      <p:sp>
        <p:nvSpPr>
          <p:cNvPr id="528" name="Google Shape;528;p93"/>
          <p:cNvSpPr txBox="1"/>
          <p:nvPr/>
        </p:nvSpPr>
        <p:spPr>
          <a:xfrm>
            <a:off x="7049625" y="3671500"/>
            <a:ext cx="1815300" cy="107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595959"/>
                </a:solidFill>
                <a:latin typeface="Lato"/>
                <a:ea typeface="Lato"/>
                <a:cs typeface="Lato"/>
                <a:sym typeface="Lato"/>
              </a:rPr>
              <a:t>| Interactive Reporting</a:t>
            </a:r>
            <a:endParaRPr sz="1000" b="0" i="0" u="none" strike="noStrike" cap="none">
              <a:solidFill>
                <a:srgbClr val="595959"/>
              </a:solidFill>
              <a:latin typeface="Lato"/>
              <a:ea typeface="Lato"/>
              <a:cs typeface="Lato"/>
              <a:sym typeface="Lato"/>
            </a:endParaRPr>
          </a:p>
          <a:p>
            <a:pPr marL="0" marR="0" lvl="0" indent="0" algn="l" rtl="0">
              <a:lnSpc>
                <a:spcPct val="100000"/>
              </a:lnSpc>
              <a:spcBef>
                <a:spcPts val="500"/>
              </a:spcBef>
              <a:spcAft>
                <a:spcPts val="0"/>
              </a:spcAft>
              <a:buClr>
                <a:schemeClr val="dk1"/>
              </a:buClr>
              <a:buSzPts val="1100"/>
              <a:buFont typeface="Arial"/>
              <a:buNone/>
            </a:pPr>
            <a:r>
              <a:rPr lang="en" sz="1000" b="0" i="0" u="none" strike="noStrike" cap="none">
                <a:solidFill>
                  <a:srgbClr val="595959"/>
                </a:solidFill>
                <a:latin typeface="Lato"/>
                <a:ea typeface="Lato"/>
                <a:cs typeface="Lato"/>
                <a:sym typeface="Lato"/>
              </a:rPr>
              <a:t>| Self-Service BI</a:t>
            </a:r>
            <a:endParaRPr sz="1000" b="0" i="0" u="none" strike="noStrike" cap="none">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r>
              <a:rPr lang="en" sz="1000" b="0" i="0" u="none" strike="noStrike" cap="none">
                <a:solidFill>
                  <a:srgbClr val="595959"/>
                </a:solidFill>
                <a:latin typeface="Lato"/>
                <a:ea typeface="Lato"/>
                <a:cs typeface="Lato"/>
                <a:sym typeface="Lato"/>
              </a:rPr>
              <a:t>| Real-Time Dashboards</a:t>
            </a:r>
            <a:endParaRPr sz="1000" b="0" i="0" u="none" strike="noStrike" cap="none">
              <a:solidFill>
                <a:srgbClr val="595959"/>
              </a:solidFill>
              <a:latin typeface="Lato"/>
              <a:ea typeface="Lato"/>
              <a:cs typeface="Lato"/>
              <a:sym typeface="Lato"/>
            </a:endParaRPr>
          </a:p>
          <a:p>
            <a:pPr marL="0" marR="0" lvl="0" indent="0" algn="l" rtl="0">
              <a:lnSpc>
                <a:spcPct val="100000"/>
              </a:lnSpc>
              <a:spcBef>
                <a:spcPts val="500"/>
              </a:spcBef>
              <a:spcAft>
                <a:spcPts val="500"/>
              </a:spcAft>
              <a:buClr>
                <a:srgbClr val="000000"/>
              </a:buClr>
              <a:buSzPts val="1000"/>
              <a:buFont typeface="Arial"/>
              <a:buNone/>
            </a:pPr>
            <a:r>
              <a:rPr lang="en" sz="1000" b="0" i="0" u="none" strike="noStrike" cap="none">
                <a:solidFill>
                  <a:srgbClr val="595959"/>
                </a:solidFill>
                <a:latin typeface="Lato"/>
                <a:ea typeface="Lato"/>
                <a:cs typeface="Lato"/>
                <a:sym typeface="Lato"/>
              </a:rPr>
              <a:t>| User Experience</a:t>
            </a:r>
            <a:endParaRPr sz="1000" b="0" i="0" u="none" strike="noStrike" cap="none">
              <a:solidFill>
                <a:srgbClr val="595959"/>
              </a:solidFill>
              <a:latin typeface="Lato"/>
              <a:ea typeface="Lato"/>
              <a:cs typeface="Lato"/>
              <a:sym typeface="Lato"/>
            </a:endParaRPr>
          </a:p>
        </p:txBody>
      </p:sp>
      <p:sp>
        <p:nvSpPr>
          <p:cNvPr id="529" name="Google Shape;529;p93"/>
          <p:cNvSpPr txBox="1">
            <a:spLocks noGrp="1"/>
          </p:cNvSpPr>
          <p:nvPr>
            <p:ph type="title"/>
          </p:nvPr>
        </p:nvSpPr>
        <p:spPr>
          <a:xfrm>
            <a:off x="195675" y="0"/>
            <a:ext cx="8229600" cy="47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2400"/>
              <a:buFont typeface="Arial"/>
              <a:buNone/>
            </a:pPr>
            <a:r>
              <a:rPr lang="en" sz="2400">
                <a:solidFill>
                  <a:srgbClr val="595959"/>
                </a:solidFill>
              </a:rPr>
              <a:t>At </a:t>
            </a:r>
            <a:r>
              <a:rPr lang="en" sz="2400"/>
              <a:t>LIXAR </a:t>
            </a:r>
            <a:r>
              <a:rPr lang="en" sz="2400">
                <a:solidFill>
                  <a:srgbClr val="595959"/>
                </a:solidFill>
              </a:rPr>
              <a:t>YOU’RE HIRING A </a:t>
            </a:r>
            <a:r>
              <a:rPr lang="en" sz="2400" b="1">
                <a:solidFill>
                  <a:srgbClr val="595959"/>
                </a:solidFill>
              </a:rPr>
              <a:t>TEAM</a:t>
            </a:r>
            <a:endParaRPr sz="1800" b="0" i="0" u="none" strike="noStrike" cap="none">
              <a:solidFill>
                <a:srgbClr val="C11521"/>
              </a:solidFill>
              <a:latin typeface="Lato"/>
              <a:ea typeface="Lato"/>
              <a:cs typeface="Lato"/>
              <a:sym typeface="Lato"/>
            </a:endParaRPr>
          </a:p>
        </p:txBody>
      </p:sp>
      <p:pic>
        <p:nvPicPr>
          <p:cNvPr id="530" name="Google Shape;530;p93"/>
          <p:cNvPicPr preferRelativeResize="0"/>
          <p:nvPr/>
        </p:nvPicPr>
        <p:blipFill rotWithShape="1">
          <a:blip r:embed="rId3">
            <a:alphaModFix/>
          </a:blip>
          <a:srcRect/>
          <a:stretch/>
        </p:blipFill>
        <p:spPr>
          <a:xfrm>
            <a:off x="2986487" y="2220976"/>
            <a:ext cx="773275" cy="773275"/>
          </a:xfrm>
          <a:prstGeom prst="rect">
            <a:avLst/>
          </a:prstGeom>
          <a:noFill/>
          <a:ln>
            <a:noFill/>
          </a:ln>
        </p:spPr>
      </p:pic>
      <p:pic>
        <p:nvPicPr>
          <p:cNvPr id="531" name="Google Shape;531;p93"/>
          <p:cNvPicPr preferRelativeResize="0"/>
          <p:nvPr/>
        </p:nvPicPr>
        <p:blipFill rotWithShape="1">
          <a:blip r:embed="rId4">
            <a:alphaModFix/>
          </a:blip>
          <a:srcRect/>
          <a:stretch/>
        </p:blipFill>
        <p:spPr>
          <a:xfrm>
            <a:off x="5135507" y="2177049"/>
            <a:ext cx="972095" cy="977249"/>
          </a:xfrm>
          <a:prstGeom prst="rect">
            <a:avLst/>
          </a:prstGeom>
          <a:noFill/>
          <a:ln>
            <a:noFill/>
          </a:ln>
        </p:spPr>
      </p:pic>
      <p:pic>
        <p:nvPicPr>
          <p:cNvPr id="532" name="Google Shape;532;p93"/>
          <p:cNvPicPr preferRelativeResize="0"/>
          <p:nvPr/>
        </p:nvPicPr>
        <p:blipFill rotWithShape="1">
          <a:blip r:embed="rId5">
            <a:alphaModFix/>
          </a:blip>
          <a:srcRect/>
          <a:stretch/>
        </p:blipFill>
        <p:spPr>
          <a:xfrm>
            <a:off x="721933" y="2177038"/>
            <a:ext cx="1041187" cy="773276"/>
          </a:xfrm>
          <a:prstGeom prst="rect">
            <a:avLst/>
          </a:prstGeom>
          <a:noFill/>
          <a:ln>
            <a:noFill/>
          </a:ln>
        </p:spPr>
      </p:pic>
      <p:pic>
        <p:nvPicPr>
          <p:cNvPr id="533" name="Google Shape;533;p93"/>
          <p:cNvPicPr preferRelativeResize="0"/>
          <p:nvPr/>
        </p:nvPicPr>
        <p:blipFill rotWithShape="1">
          <a:blip r:embed="rId6">
            <a:alphaModFix/>
          </a:blip>
          <a:srcRect/>
          <a:stretch/>
        </p:blipFill>
        <p:spPr>
          <a:xfrm>
            <a:off x="7325902" y="2133100"/>
            <a:ext cx="915147" cy="861150"/>
          </a:xfrm>
          <a:prstGeom prst="rect">
            <a:avLst/>
          </a:prstGeom>
          <a:noFill/>
          <a:ln>
            <a:noFill/>
          </a:ln>
        </p:spPr>
      </p:pic>
      <p:pic>
        <p:nvPicPr>
          <p:cNvPr id="534" name="Google Shape;534;p93"/>
          <p:cNvPicPr preferRelativeResize="0"/>
          <p:nvPr/>
        </p:nvPicPr>
        <p:blipFill rotWithShape="1">
          <a:blip r:embed="rId7">
            <a:alphaModFix/>
          </a:blip>
          <a:srcRect/>
          <a:stretch/>
        </p:blipFill>
        <p:spPr>
          <a:xfrm>
            <a:off x="3600775" y="605300"/>
            <a:ext cx="1571775" cy="15717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03"/>
        <p:cNvGrpSpPr/>
        <p:nvPr/>
      </p:nvGrpSpPr>
      <p:grpSpPr>
        <a:xfrm>
          <a:off x="0" y="0"/>
          <a:ext cx="0" cy="0"/>
          <a:chOff x="0" y="0"/>
          <a:chExt cx="0" cy="0"/>
        </a:xfrm>
      </p:grpSpPr>
      <p:sp>
        <p:nvSpPr>
          <p:cNvPr id="1604" name="Google Shape;1604;p140"/>
          <p:cNvSpPr/>
          <p:nvPr/>
        </p:nvSpPr>
        <p:spPr>
          <a:xfrm>
            <a:off x="2363000" y="464100"/>
            <a:ext cx="6078900" cy="46794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3F3F3F"/>
              </a:solidFill>
              <a:latin typeface="Lato"/>
              <a:ea typeface="Lato"/>
              <a:cs typeface="Lato"/>
              <a:sym typeface="Lato"/>
            </a:endParaRPr>
          </a:p>
          <a:p>
            <a:pPr marL="0" marR="114300" lvl="0" indent="0" algn="l" rtl="0">
              <a:lnSpc>
                <a:spcPct val="115000"/>
              </a:lnSpc>
              <a:spcBef>
                <a:spcPts val="500"/>
              </a:spcBef>
              <a:spcAft>
                <a:spcPts val="0"/>
              </a:spcAft>
              <a:buNone/>
            </a:pPr>
            <a:endParaRPr sz="1200">
              <a:solidFill>
                <a:srgbClr val="3F3F3F"/>
              </a:solidFill>
              <a:latin typeface="Lato"/>
              <a:ea typeface="Lato"/>
              <a:cs typeface="Lato"/>
              <a:sym typeface="Lato"/>
            </a:endParaRPr>
          </a:p>
          <a:p>
            <a:pPr marL="0" marR="114300" lvl="0" indent="0" algn="l" rtl="0">
              <a:lnSpc>
                <a:spcPct val="200000"/>
              </a:lnSpc>
              <a:spcBef>
                <a:spcPts val="1000"/>
              </a:spcBef>
              <a:spcAft>
                <a:spcPts val="0"/>
              </a:spcAft>
              <a:buNone/>
            </a:pPr>
            <a:endParaRPr sz="1200">
              <a:solidFill>
                <a:srgbClr val="3F3F3F"/>
              </a:solidFill>
              <a:latin typeface="Lato"/>
              <a:ea typeface="Lato"/>
              <a:cs typeface="Lato"/>
              <a:sym typeface="Lato"/>
            </a:endParaRPr>
          </a:p>
          <a:p>
            <a:pPr marL="0" lvl="0" indent="0" algn="ctr" rtl="0">
              <a:spcBef>
                <a:spcPts val="1000"/>
              </a:spcBef>
              <a:spcAft>
                <a:spcPts val="0"/>
              </a:spcAft>
              <a:buNone/>
            </a:pPr>
            <a:endParaRPr sz="1200">
              <a:solidFill>
                <a:srgbClr val="3F3F3F"/>
              </a:solidFill>
              <a:latin typeface="Lato"/>
              <a:ea typeface="Lato"/>
              <a:cs typeface="Lato"/>
              <a:sym typeface="Lato"/>
            </a:endParaRPr>
          </a:p>
          <a:p>
            <a:pPr marL="0" marR="114300" lvl="0" indent="0" algn="l" rtl="0">
              <a:lnSpc>
                <a:spcPct val="115000"/>
              </a:lnSpc>
              <a:spcBef>
                <a:spcPts val="500"/>
              </a:spcBef>
              <a:spcAft>
                <a:spcPts val="0"/>
              </a:spcAft>
              <a:buNone/>
            </a:pPr>
            <a:endParaRPr sz="1200">
              <a:solidFill>
                <a:srgbClr val="3F3F3F"/>
              </a:solidFill>
              <a:latin typeface="Lato"/>
              <a:ea typeface="Lato"/>
              <a:cs typeface="Lato"/>
              <a:sym typeface="Lato"/>
            </a:endParaRPr>
          </a:p>
          <a:p>
            <a:pPr marL="914400" lvl="0" indent="0" algn="l" rtl="0">
              <a:lnSpc>
                <a:spcPct val="115000"/>
              </a:lnSpc>
              <a:spcBef>
                <a:spcPts val="1000"/>
              </a:spcBef>
              <a:spcAft>
                <a:spcPts val="0"/>
              </a:spcAft>
              <a:buNone/>
            </a:pPr>
            <a:endParaRPr sz="1200">
              <a:solidFill>
                <a:srgbClr val="3F3F3F"/>
              </a:solidFill>
              <a:latin typeface="Lato"/>
              <a:ea typeface="Lato"/>
              <a:cs typeface="Lato"/>
              <a:sym typeface="Lato"/>
            </a:endParaRPr>
          </a:p>
          <a:p>
            <a:pPr marL="457200" lvl="0" indent="0" algn="l" rtl="0">
              <a:spcBef>
                <a:spcPts val="0"/>
              </a:spcBef>
              <a:spcAft>
                <a:spcPts val="0"/>
              </a:spcAft>
              <a:buNone/>
            </a:pPr>
            <a:endParaRPr sz="1200">
              <a:solidFill>
                <a:srgbClr val="3F3F3F"/>
              </a:solidFill>
              <a:latin typeface="Lato"/>
              <a:ea typeface="Lato"/>
              <a:cs typeface="Lato"/>
              <a:sym typeface="Lato"/>
            </a:endParaRPr>
          </a:p>
        </p:txBody>
      </p:sp>
      <p:sp>
        <p:nvSpPr>
          <p:cNvPr id="1605" name="Google Shape;1605;p140"/>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Troubleshooting Query Performance</a:t>
            </a:r>
            <a:endParaRPr>
              <a:solidFill>
                <a:srgbClr val="BB2938"/>
              </a:solidFill>
            </a:endParaRPr>
          </a:p>
        </p:txBody>
      </p:sp>
      <p:pic>
        <p:nvPicPr>
          <p:cNvPr id="1606" name="Google Shape;1606;p140"/>
          <p:cNvPicPr preferRelativeResize="0"/>
          <p:nvPr/>
        </p:nvPicPr>
        <p:blipFill>
          <a:blip r:embed="rId3">
            <a:alphaModFix/>
          </a:blip>
          <a:stretch>
            <a:fillRect/>
          </a:stretch>
        </p:blipFill>
        <p:spPr>
          <a:xfrm>
            <a:off x="-141950" y="2071602"/>
            <a:ext cx="2572050" cy="1568925"/>
          </a:xfrm>
          <a:prstGeom prst="rect">
            <a:avLst/>
          </a:prstGeom>
          <a:noFill/>
          <a:ln>
            <a:noFill/>
          </a:ln>
        </p:spPr>
      </p:pic>
      <p:cxnSp>
        <p:nvCxnSpPr>
          <p:cNvPr id="1607" name="Google Shape;1607;p140"/>
          <p:cNvCxnSpPr/>
          <p:nvPr/>
        </p:nvCxnSpPr>
        <p:spPr>
          <a:xfrm>
            <a:off x="3682275" y="1573300"/>
            <a:ext cx="8400" cy="367500"/>
          </a:xfrm>
          <a:prstGeom prst="straightConnector1">
            <a:avLst/>
          </a:prstGeom>
          <a:noFill/>
          <a:ln w="9525" cap="flat" cmpd="sng">
            <a:solidFill>
              <a:srgbClr val="4472C4"/>
            </a:solidFill>
            <a:prstDash val="solid"/>
            <a:miter lim="800000"/>
            <a:headEnd type="none" w="sm" len="sm"/>
            <a:tailEnd type="triangle" w="med" len="med"/>
          </a:ln>
        </p:spPr>
      </p:cxnSp>
      <p:grpSp>
        <p:nvGrpSpPr>
          <p:cNvPr id="1608" name="Google Shape;1608;p140"/>
          <p:cNvGrpSpPr/>
          <p:nvPr/>
        </p:nvGrpSpPr>
        <p:grpSpPr>
          <a:xfrm>
            <a:off x="2508129" y="584486"/>
            <a:ext cx="5788754" cy="4199901"/>
            <a:chOff x="2508054" y="1024309"/>
            <a:chExt cx="5024960" cy="3759983"/>
          </a:xfrm>
        </p:grpSpPr>
        <p:sp>
          <p:nvSpPr>
            <p:cNvPr id="1609" name="Google Shape;1609;p140"/>
            <p:cNvSpPr txBox="1"/>
            <p:nvPr/>
          </p:nvSpPr>
          <p:spPr>
            <a:xfrm>
              <a:off x="2508054" y="1024309"/>
              <a:ext cx="5020200" cy="3348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4472C4"/>
                </a:buClr>
                <a:buSzPts val="1800"/>
                <a:buFont typeface="Calibri"/>
                <a:buNone/>
              </a:pPr>
              <a:r>
                <a:rPr lang="en" sz="1200">
                  <a:solidFill>
                    <a:srgbClr val="3F3F3F"/>
                  </a:solidFill>
                  <a:latin typeface="Lato"/>
                  <a:ea typeface="Lato"/>
                  <a:cs typeface="Lato"/>
                  <a:sym typeface="Lato"/>
                </a:rPr>
                <a:t>High Query latencies?</a:t>
              </a:r>
              <a:endParaRPr/>
            </a:p>
          </p:txBody>
        </p:sp>
        <p:sp>
          <p:nvSpPr>
            <p:cNvPr id="1610" name="Google Shape;1610;p140"/>
            <p:cNvSpPr txBox="1"/>
            <p:nvPr/>
          </p:nvSpPr>
          <p:spPr>
            <a:xfrm>
              <a:off x="2508077" y="2304557"/>
              <a:ext cx="2816700" cy="8310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rgbClr val="3F3F3F"/>
                </a:buClr>
                <a:buSzPts val="1200"/>
                <a:buFont typeface="Lato"/>
                <a:buChar char="●"/>
              </a:pPr>
              <a:r>
                <a:rPr lang="en" sz="1200">
                  <a:solidFill>
                    <a:srgbClr val="3F3F3F"/>
                  </a:solidFill>
                  <a:latin typeface="Lato"/>
                  <a:ea typeface="Lato"/>
                  <a:cs typeface="Lato"/>
                  <a:sym typeface="Lato"/>
                </a:rPr>
                <a:t>Are there a large number of cross partition queries?</a:t>
              </a:r>
              <a:endParaRPr sz="1200">
                <a:solidFill>
                  <a:srgbClr val="3F3F3F"/>
                </a:solidFill>
                <a:latin typeface="Lato"/>
                <a:ea typeface="Lato"/>
                <a:cs typeface="Lato"/>
                <a:sym typeface="Lato"/>
              </a:endParaRPr>
            </a:p>
            <a:p>
              <a:pPr marL="457200" marR="0" lvl="0" indent="-304800" algn="l" rtl="0">
                <a:lnSpc>
                  <a:spcPct val="100000"/>
                </a:lnSpc>
                <a:spcBef>
                  <a:spcPts val="0"/>
                </a:spcBef>
                <a:spcAft>
                  <a:spcPts val="0"/>
                </a:spcAft>
                <a:buClr>
                  <a:srgbClr val="3F3F3F"/>
                </a:buClr>
                <a:buSzPts val="1200"/>
                <a:buFont typeface="Lato"/>
                <a:buChar char="●"/>
              </a:pPr>
              <a:r>
                <a:rPr lang="en" sz="1200">
                  <a:solidFill>
                    <a:srgbClr val="3F3F3F"/>
                  </a:solidFill>
                  <a:latin typeface="Lato"/>
                  <a:ea typeface="Lato"/>
                  <a:cs typeface="Lato"/>
                  <a:sym typeface="Lato"/>
                </a:rPr>
                <a:t>Are there a large number of physical partitions for the collection?</a:t>
              </a:r>
              <a:endParaRPr/>
            </a:p>
          </p:txBody>
        </p:sp>
        <p:cxnSp>
          <p:nvCxnSpPr>
            <p:cNvPr id="1611" name="Google Shape;1611;p140"/>
            <p:cNvCxnSpPr>
              <a:stCxn id="1609" idx="2"/>
            </p:cNvCxnSpPr>
            <p:nvPr/>
          </p:nvCxnSpPr>
          <p:spPr>
            <a:xfrm flipH="1">
              <a:off x="5013054" y="1359109"/>
              <a:ext cx="5100" cy="547500"/>
            </a:xfrm>
            <a:prstGeom prst="straightConnector1">
              <a:avLst/>
            </a:prstGeom>
            <a:noFill/>
            <a:ln w="9525" cap="flat" cmpd="sng">
              <a:solidFill>
                <a:srgbClr val="4472C4"/>
              </a:solidFill>
              <a:prstDash val="solid"/>
              <a:miter lim="800000"/>
              <a:headEnd type="none" w="sm" len="sm"/>
              <a:tailEnd type="triangle" w="med" len="med"/>
            </a:ln>
          </p:spPr>
        </p:cxnSp>
        <p:sp>
          <p:nvSpPr>
            <p:cNvPr id="1612" name="Google Shape;1612;p140"/>
            <p:cNvSpPr txBox="1"/>
            <p:nvPr/>
          </p:nvSpPr>
          <p:spPr>
            <a:xfrm>
              <a:off x="5465114" y="2314866"/>
              <a:ext cx="2067900" cy="10158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a:solidFill>
                    <a:srgbClr val="3F3F3F"/>
                  </a:solidFill>
                  <a:latin typeface="Lato"/>
                  <a:ea typeface="Lato"/>
                  <a:cs typeface="Lato"/>
                  <a:sym typeface="Lato"/>
                </a:rPr>
                <a:t>Mongo API?</a:t>
              </a:r>
              <a:endParaRPr sz="1200">
                <a:solidFill>
                  <a:srgbClr val="3F3F3F"/>
                </a:solidFill>
                <a:latin typeface="Lato"/>
                <a:ea typeface="Lato"/>
                <a:cs typeface="Lato"/>
                <a:sym typeface="Lato"/>
              </a:endParaRPr>
            </a:p>
            <a:p>
              <a:pPr marL="457200" marR="0" lvl="0" indent="-304800" algn="l" rtl="0">
                <a:lnSpc>
                  <a:spcPct val="100000"/>
                </a:lnSpc>
                <a:spcBef>
                  <a:spcPts val="0"/>
                </a:spcBef>
                <a:spcAft>
                  <a:spcPts val="0"/>
                </a:spcAft>
                <a:buClr>
                  <a:srgbClr val="3F3F3F"/>
                </a:buClr>
                <a:buSzPts val="1200"/>
                <a:buFont typeface="Lato"/>
                <a:buChar char="●"/>
              </a:pPr>
              <a:r>
                <a:rPr lang="en" sz="1200">
                  <a:solidFill>
                    <a:srgbClr val="3F3F3F"/>
                  </a:solidFill>
                  <a:latin typeface="Lato"/>
                  <a:ea typeface="Lato"/>
                  <a:cs typeface="Lato"/>
                  <a:sym typeface="Lato"/>
                </a:rPr>
                <a:t>Cross partition queries in Mongo are serial. These queries are expected to have high latencies.</a:t>
              </a:r>
              <a:endParaRPr/>
            </a:p>
          </p:txBody>
        </p:sp>
        <p:cxnSp>
          <p:nvCxnSpPr>
            <p:cNvPr id="1613" name="Google Shape;1613;p140"/>
            <p:cNvCxnSpPr/>
            <p:nvPr/>
          </p:nvCxnSpPr>
          <p:spPr>
            <a:xfrm rot="10800000" flipH="1">
              <a:off x="3533839" y="1912055"/>
              <a:ext cx="946500" cy="1800"/>
            </a:xfrm>
            <a:prstGeom prst="straightConnector1">
              <a:avLst/>
            </a:prstGeom>
            <a:noFill/>
            <a:ln w="9525" cap="flat" cmpd="sng">
              <a:solidFill>
                <a:srgbClr val="4472C4"/>
              </a:solidFill>
              <a:prstDash val="solid"/>
              <a:miter lim="800000"/>
              <a:headEnd type="none" w="sm" len="sm"/>
              <a:tailEnd type="none" w="sm" len="sm"/>
            </a:ln>
          </p:spPr>
        </p:cxnSp>
        <p:cxnSp>
          <p:nvCxnSpPr>
            <p:cNvPr id="1614" name="Google Shape;1614;p140"/>
            <p:cNvCxnSpPr/>
            <p:nvPr/>
          </p:nvCxnSpPr>
          <p:spPr>
            <a:xfrm>
              <a:off x="4480397" y="1912035"/>
              <a:ext cx="2026800" cy="1800"/>
            </a:xfrm>
            <a:prstGeom prst="straightConnector1">
              <a:avLst/>
            </a:prstGeom>
            <a:noFill/>
            <a:ln w="9525" cap="flat" cmpd="sng">
              <a:solidFill>
                <a:srgbClr val="4472C4"/>
              </a:solidFill>
              <a:prstDash val="solid"/>
              <a:miter lim="800000"/>
              <a:headEnd type="none" w="sm" len="sm"/>
              <a:tailEnd type="none" w="sm" len="sm"/>
            </a:ln>
          </p:spPr>
        </p:cxnSp>
        <p:cxnSp>
          <p:nvCxnSpPr>
            <p:cNvPr id="1615" name="Google Shape;1615;p140"/>
            <p:cNvCxnSpPr/>
            <p:nvPr/>
          </p:nvCxnSpPr>
          <p:spPr>
            <a:xfrm>
              <a:off x="3530618" y="3158024"/>
              <a:ext cx="600" cy="534900"/>
            </a:xfrm>
            <a:prstGeom prst="straightConnector1">
              <a:avLst/>
            </a:prstGeom>
            <a:noFill/>
            <a:ln w="9525" cap="flat" cmpd="sng">
              <a:solidFill>
                <a:srgbClr val="4472C4"/>
              </a:solidFill>
              <a:prstDash val="solid"/>
              <a:miter lim="800000"/>
              <a:headEnd type="none" w="sm" len="sm"/>
              <a:tailEnd type="triangle" w="med" len="med"/>
            </a:ln>
          </p:spPr>
        </p:cxnSp>
        <p:sp>
          <p:nvSpPr>
            <p:cNvPr id="1616" name="Google Shape;1616;p140"/>
            <p:cNvSpPr txBox="1"/>
            <p:nvPr/>
          </p:nvSpPr>
          <p:spPr>
            <a:xfrm>
              <a:off x="2508072" y="3715392"/>
              <a:ext cx="2816700" cy="10689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200">
                  <a:solidFill>
                    <a:srgbClr val="3F3F3F"/>
                  </a:solidFill>
                  <a:latin typeface="Lato"/>
                  <a:ea typeface="Lato"/>
                  <a:cs typeface="Lato"/>
                  <a:sym typeface="Lato"/>
                </a:rPr>
                <a:t>Control the degree of parallelism instead of setting MaxDegreeOfParallelism to -1</a:t>
              </a:r>
              <a:endParaRPr sz="1200">
                <a:solidFill>
                  <a:srgbClr val="3F3F3F"/>
                </a:solidFill>
                <a:latin typeface="Lato"/>
                <a:ea typeface="Lato"/>
                <a:cs typeface="Lato"/>
                <a:sym typeface="Lato"/>
              </a:endParaRPr>
            </a:p>
            <a:p>
              <a:pPr marL="457200" marR="0" lvl="0" indent="-304800" algn="l" rtl="0">
                <a:lnSpc>
                  <a:spcPct val="100000"/>
                </a:lnSpc>
                <a:spcBef>
                  <a:spcPts val="0"/>
                </a:spcBef>
                <a:spcAft>
                  <a:spcPts val="0"/>
                </a:spcAft>
                <a:buClr>
                  <a:srgbClr val="3F3F3F"/>
                </a:buClr>
                <a:buSzPts val="1200"/>
                <a:buFont typeface="Lato"/>
                <a:buChar char="●"/>
              </a:pPr>
              <a:r>
                <a:rPr lang="en" sz="1200">
                  <a:solidFill>
                    <a:srgbClr val="3F3F3F"/>
                  </a:solidFill>
                  <a:latin typeface="Lato"/>
                  <a:ea typeface="Lato"/>
                  <a:cs typeface="Lato"/>
                  <a:sym typeface="Lato"/>
                </a:rPr>
                <a:t>This will ensure x number of partitions are executed against in parallel</a:t>
              </a:r>
              <a:endParaRPr/>
            </a:p>
          </p:txBody>
        </p:sp>
        <p:cxnSp>
          <p:nvCxnSpPr>
            <p:cNvPr id="1617" name="Google Shape;1617;p140"/>
            <p:cNvCxnSpPr>
              <a:stCxn id="1612" idx="2"/>
              <a:endCxn id="1618" idx="0"/>
            </p:cNvCxnSpPr>
            <p:nvPr/>
          </p:nvCxnSpPr>
          <p:spPr>
            <a:xfrm flipH="1">
              <a:off x="6494564" y="3330666"/>
              <a:ext cx="4500" cy="429600"/>
            </a:xfrm>
            <a:prstGeom prst="straightConnector1">
              <a:avLst/>
            </a:prstGeom>
            <a:noFill/>
            <a:ln w="9525" cap="flat" cmpd="sng">
              <a:solidFill>
                <a:srgbClr val="4472C4"/>
              </a:solidFill>
              <a:prstDash val="solid"/>
              <a:miter lim="800000"/>
              <a:headEnd type="none" w="sm" len="sm"/>
              <a:tailEnd type="triangle" w="med" len="med"/>
            </a:ln>
          </p:spPr>
        </p:cxnSp>
        <p:sp>
          <p:nvSpPr>
            <p:cNvPr id="1618" name="Google Shape;1618;p140"/>
            <p:cNvSpPr txBox="1"/>
            <p:nvPr/>
          </p:nvSpPr>
          <p:spPr>
            <a:xfrm>
              <a:off x="5481358" y="3760244"/>
              <a:ext cx="2026800" cy="4617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200">
                  <a:solidFill>
                    <a:srgbClr val="3F3F3F"/>
                  </a:solidFill>
                  <a:latin typeface="Lato"/>
                  <a:ea typeface="Lato"/>
                  <a:cs typeface="Lato"/>
                  <a:sym typeface="Lato"/>
                </a:rPr>
                <a:t>Contact support for help re-tuning queries</a:t>
              </a:r>
              <a:endParaRPr/>
            </a:p>
          </p:txBody>
        </p:sp>
      </p:grpSp>
      <p:cxnSp>
        <p:nvCxnSpPr>
          <p:cNvPr id="1619" name="Google Shape;1619;p140"/>
          <p:cNvCxnSpPr/>
          <p:nvPr/>
        </p:nvCxnSpPr>
        <p:spPr>
          <a:xfrm>
            <a:off x="7105786" y="1569996"/>
            <a:ext cx="0" cy="374100"/>
          </a:xfrm>
          <a:prstGeom prst="straightConnector1">
            <a:avLst/>
          </a:prstGeom>
          <a:noFill/>
          <a:ln w="9525" cap="flat" cmpd="sng">
            <a:solidFill>
              <a:srgbClr val="4472C4"/>
            </a:solidFill>
            <a:prstDash val="solid"/>
            <a:miter lim="800000"/>
            <a:headEnd type="none" w="sm" len="sm"/>
            <a:tailEnd type="triangle" w="med" len="med"/>
          </a:ln>
        </p:spPr>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623"/>
        <p:cNvGrpSpPr/>
        <p:nvPr/>
      </p:nvGrpSpPr>
      <p:grpSpPr>
        <a:xfrm>
          <a:off x="0" y="0"/>
          <a:ext cx="0" cy="0"/>
          <a:chOff x="0" y="0"/>
          <a:chExt cx="0" cy="0"/>
        </a:xfrm>
      </p:grpSpPr>
      <p:sp>
        <p:nvSpPr>
          <p:cNvPr id="1624" name="Google Shape;1624;p141"/>
          <p:cNvSpPr/>
          <p:nvPr/>
        </p:nvSpPr>
        <p:spPr>
          <a:xfrm>
            <a:off x="2363000" y="464100"/>
            <a:ext cx="6245700" cy="46794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3F3F3F"/>
              </a:solidFill>
              <a:latin typeface="Lato"/>
              <a:ea typeface="Lato"/>
              <a:cs typeface="Lato"/>
              <a:sym typeface="Lato"/>
            </a:endParaRPr>
          </a:p>
          <a:p>
            <a:pPr marL="0" marR="114300" lvl="0" indent="0" algn="l" rtl="0">
              <a:lnSpc>
                <a:spcPct val="115000"/>
              </a:lnSpc>
              <a:spcBef>
                <a:spcPts val="500"/>
              </a:spcBef>
              <a:spcAft>
                <a:spcPts val="0"/>
              </a:spcAft>
              <a:buNone/>
            </a:pPr>
            <a:endParaRPr sz="1200">
              <a:solidFill>
                <a:srgbClr val="3F3F3F"/>
              </a:solidFill>
              <a:latin typeface="Lato"/>
              <a:ea typeface="Lato"/>
              <a:cs typeface="Lato"/>
              <a:sym typeface="Lato"/>
            </a:endParaRPr>
          </a:p>
          <a:p>
            <a:pPr marL="0" marR="114300" lvl="0" indent="0" algn="l" rtl="0">
              <a:lnSpc>
                <a:spcPct val="200000"/>
              </a:lnSpc>
              <a:spcBef>
                <a:spcPts val="1000"/>
              </a:spcBef>
              <a:spcAft>
                <a:spcPts val="0"/>
              </a:spcAft>
              <a:buNone/>
            </a:pPr>
            <a:endParaRPr sz="1200">
              <a:solidFill>
                <a:srgbClr val="3F3F3F"/>
              </a:solidFill>
              <a:latin typeface="Lato"/>
              <a:ea typeface="Lato"/>
              <a:cs typeface="Lato"/>
              <a:sym typeface="Lato"/>
            </a:endParaRPr>
          </a:p>
          <a:p>
            <a:pPr marL="0" lvl="0" indent="0" algn="ctr" rtl="0">
              <a:spcBef>
                <a:spcPts val="1000"/>
              </a:spcBef>
              <a:spcAft>
                <a:spcPts val="0"/>
              </a:spcAft>
              <a:buNone/>
            </a:pPr>
            <a:endParaRPr sz="1200">
              <a:solidFill>
                <a:srgbClr val="3F3F3F"/>
              </a:solidFill>
              <a:latin typeface="Lato"/>
              <a:ea typeface="Lato"/>
              <a:cs typeface="Lato"/>
              <a:sym typeface="Lato"/>
            </a:endParaRPr>
          </a:p>
          <a:p>
            <a:pPr marL="0" marR="114300" lvl="0" indent="0" algn="l" rtl="0">
              <a:lnSpc>
                <a:spcPct val="115000"/>
              </a:lnSpc>
              <a:spcBef>
                <a:spcPts val="500"/>
              </a:spcBef>
              <a:spcAft>
                <a:spcPts val="0"/>
              </a:spcAft>
              <a:buNone/>
            </a:pPr>
            <a:endParaRPr sz="1200">
              <a:solidFill>
                <a:srgbClr val="3F3F3F"/>
              </a:solidFill>
              <a:latin typeface="Lato"/>
              <a:ea typeface="Lato"/>
              <a:cs typeface="Lato"/>
              <a:sym typeface="Lato"/>
            </a:endParaRPr>
          </a:p>
          <a:p>
            <a:pPr marL="914400" lvl="0" indent="0" algn="l" rtl="0">
              <a:lnSpc>
                <a:spcPct val="115000"/>
              </a:lnSpc>
              <a:spcBef>
                <a:spcPts val="1000"/>
              </a:spcBef>
              <a:spcAft>
                <a:spcPts val="0"/>
              </a:spcAft>
              <a:buNone/>
            </a:pPr>
            <a:endParaRPr sz="1200">
              <a:solidFill>
                <a:srgbClr val="3F3F3F"/>
              </a:solidFill>
              <a:latin typeface="Lato"/>
              <a:ea typeface="Lato"/>
              <a:cs typeface="Lato"/>
              <a:sym typeface="Lato"/>
            </a:endParaRPr>
          </a:p>
          <a:p>
            <a:pPr marL="457200" lvl="0" indent="0" algn="l" rtl="0">
              <a:spcBef>
                <a:spcPts val="0"/>
              </a:spcBef>
              <a:spcAft>
                <a:spcPts val="0"/>
              </a:spcAft>
              <a:buNone/>
            </a:pPr>
            <a:endParaRPr sz="1200">
              <a:solidFill>
                <a:srgbClr val="3F3F3F"/>
              </a:solidFill>
              <a:latin typeface="Lato"/>
              <a:ea typeface="Lato"/>
              <a:cs typeface="Lato"/>
              <a:sym typeface="Lato"/>
            </a:endParaRPr>
          </a:p>
        </p:txBody>
      </p:sp>
      <p:sp>
        <p:nvSpPr>
          <p:cNvPr id="1625" name="Google Shape;1625;p141"/>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Troubleshooting Ingestion Performance</a:t>
            </a:r>
            <a:endParaRPr>
              <a:solidFill>
                <a:srgbClr val="BB2938"/>
              </a:solidFill>
            </a:endParaRPr>
          </a:p>
        </p:txBody>
      </p:sp>
      <p:pic>
        <p:nvPicPr>
          <p:cNvPr id="1626" name="Google Shape;1626;p141"/>
          <p:cNvPicPr preferRelativeResize="0"/>
          <p:nvPr/>
        </p:nvPicPr>
        <p:blipFill>
          <a:blip r:embed="rId3">
            <a:alphaModFix/>
          </a:blip>
          <a:stretch>
            <a:fillRect/>
          </a:stretch>
        </p:blipFill>
        <p:spPr>
          <a:xfrm>
            <a:off x="-141950" y="2071602"/>
            <a:ext cx="2572050" cy="1568925"/>
          </a:xfrm>
          <a:prstGeom prst="rect">
            <a:avLst/>
          </a:prstGeom>
          <a:noFill/>
          <a:ln>
            <a:noFill/>
          </a:ln>
        </p:spPr>
      </p:pic>
      <p:grpSp>
        <p:nvGrpSpPr>
          <p:cNvPr id="1627" name="Google Shape;1627;p141"/>
          <p:cNvGrpSpPr/>
          <p:nvPr/>
        </p:nvGrpSpPr>
        <p:grpSpPr>
          <a:xfrm>
            <a:off x="2430100" y="534425"/>
            <a:ext cx="6139204" cy="4534026"/>
            <a:chOff x="966982" y="787301"/>
            <a:chExt cx="7610269" cy="4281018"/>
          </a:xfrm>
        </p:grpSpPr>
        <p:sp>
          <p:nvSpPr>
            <p:cNvPr id="1628" name="Google Shape;1628;p141"/>
            <p:cNvSpPr txBox="1"/>
            <p:nvPr/>
          </p:nvSpPr>
          <p:spPr>
            <a:xfrm>
              <a:off x="1000823" y="787301"/>
              <a:ext cx="7535400" cy="2919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4472C4"/>
                </a:buClr>
                <a:buSzPts val="1800"/>
                <a:buFont typeface="Calibri"/>
                <a:buNone/>
              </a:pPr>
              <a:r>
                <a:rPr lang="en" sz="1200">
                  <a:solidFill>
                    <a:srgbClr val="3F3F3F"/>
                  </a:solidFill>
                  <a:latin typeface="Lato"/>
                  <a:ea typeface="Lato"/>
                  <a:cs typeface="Lato"/>
                  <a:sym typeface="Lato"/>
                </a:rPr>
                <a:t>High RU Charges for Ingestion Operations?</a:t>
              </a:r>
              <a:endParaRPr sz="1200"/>
            </a:p>
          </p:txBody>
        </p:sp>
        <p:sp>
          <p:nvSpPr>
            <p:cNvPr id="1629" name="Google Shape;1629;p141"/>
            <p:cNvSpPr txBox="1"/>
            <p:nvPr/>
          </p:nvSpPr>
          <p:spPr>
            <a:xfrm>
              <a:off x="966982" y="1761996"/>
              <a:ext cx="2105700" cy="2769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 sz="1200">
                  <a:solidFill>
                    <a:srgbClr val="3F3F3F"/>
                  </a:solidFill>
                  <a:latin typeface="Lato"/>
                  <a:ea typeface="Lato"/>
                  <a:cs typeface="Lato"/>
                  <a:sym typeface="Lato"/>
                </a:rPr>
                <a:t>Large documents?</a:t>
              </a:r>
              <a:endParaRPr sz="1000"/>
            </a:p>
          </p:txBody>
        </p:sp>
        <p:sp>
          <p:nvSpPr>
            <p:cNvPr id="1630" name="Google Shape;1630;p141"/>
            <p:cNvSpPr txBox="1"/>
            <p:nvPr/>
          </p:nvSpPr>
          <p:spPr>
            <a:xfrm>
              <a:off x="3496731" y="1746204"/>
              <a:ext cx="2105700" cy="6462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 sz="1200">
                  <a:solidFill>
                    <a:srgbClr val="3F3F3F"/>
                  </a:solidFill>
                  <a:latin typeface="Lato"/>
                  <a:ea typeface="Lato"/>
                  <a:cs typeface="Lato"/>
                  <a:sym typeface="Lato"/>
                </a:rPr>
                <a:t>Default Indexing policy with a large number of fields?</a:t>
              </a:r>
              <a:endParaRPr sz="1000"/>
            </a:p>
          </p:txBody>
        </p:sp>
        <p:sp>
          <p:nvSpPr>
            <p:cNvPr id="1631" name="Google Shape;1631;p141"/>
            <p:cNvSpPr txBox="1"/>
            <p:nvPr/>
          </p:nvSpPr>
          <p:spPr>
            <a:xfrm>
              <a:off x="3496732" y="2693518"/>
              <a:ext cx="2105700" cy="23748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000">
                  <a:solidFill>
                    <a:srgbClr val="3F3F3F"/>
                  </a:solidFill>
                  <a:latin typeface="Lato"/>
                  <a:ea typeface="Lato"/>
                  <a:cs typeface="Lato"/>
                  <a:sym typeface="Lato"/>
                </a:rPr>
                <a:t>Default indexing indexes on all fields by default. This might be unnecessary</a:t>
              </a:r>
              <a:endParaRPr sz="1000">
                <a:solidFill>
                  <a:srgbClr val="3F3F3F"/>
                </a:solidFill>
                <a:latin typeface="Lato"/>
                <a:ea typeface="Lato"/>
                <a:cs typeface="Lato"/>
                <a:sym typeface="Lato"/>
              </a:endParaRPr>
            </a:p>
            <a:p>
              <a:pPr marL="0" marR="0" lvl="0" indent="0" algn="l" rtl="0">
                <a:lnSpc>
                  <a:spcPct val="100000"/>
                </a:lnSpc>
                <a:spcBef>
                  <a:spcPts val="0"/>
                </a:spcBef>
                <a:spcAft>
                  <a:spcPts val="0"/>
                </a:spcAft>
                <a:buNone/>
              </a:pPr>
              <a:r>
                <a:rPr lang="en" sz="1000">
                  <a:solidFill>
                    <a:srgbClr val="3F3F3F"/>
                  </a:solidFill>
                  <a:latin typeface="Lato"/>
                  <a:ea typeface="Lato"/>
                  <a:cs typeface="Lato"/>
                  <a:sym typeface="Lato"/>
                </a:rPr>
                <a:t>- If only a known subset of fields will be used as filters on queries, the indexing policy can be modified to only include those fields – this has empirically proven to show large improvements in throughput utilization</a:t>
              </a:r>
              <a:endParaRPr sz="1000"/>
            </a:p>
            <a:p>
              <a:pPr marL="171450" marR="0" lvl="0" indent="-168275" algn="l" rtl="0">
                <a:lnSpc>
                  <a:spcPct val="100000"/>
                </a:lnSpc>
                <a:spcBef>
                  <a:spcPts val="0"/>
                </a:spcBef>
                <a:spcAft>
                  <a:spcPts val="0"/>
                </a:spcAft>
                <a:buClr>
                  <a:srgbClr val="4472C4"/>
                </a:buClr>
                <a:buSzPts val="1000"/>
                <a:buFont typeface="Calibri"/>
                <a:buChar char="-"/>
              </a:pPr>
              <a:r>
                <a:rPr lang="en" sz="1000" b="0" i="1" u="none" strike="noStrike" cap="none">
                  <a:solidFill>
                    <a:srgbClr val="4472C4"/>
                  </a:solidFill>
                  <a:latin typeface="Calibri"/>
                  <a:ea typeface="Calibri"/>
                  <a:cs typeface="Calibri"/>
                  <a:sym typeface="Calibri"/>
                </a:rPr>
                <a:t>https://docs.microsoft.com/en-us/azure/cosmos-db/indexing-policies#index-paths</a:t>
              </a:r>
              <a:endParaRPr sz="1000"/>
            </a:p>
          </p:txBody>
        </p:sp>
        <p:cxnSp>
          <p:nvCxnSpPr>
            <p:cNvPr id="1632" name="Google Shape;1632;p141"/>
            <p:cNvCxnSpPr/>
            <p:nvPr/>
          </p:nvCxnSpPr>
          <p:spPr>
            <a:xfrm>
              <a:off x="1846428" y="1394326"/>
              <a:ext cx="5184900" cy="12300"/>
            </a:xfrm>
            <a:prstGeom prst="straightConnector1">
              <a:avLst/>
            </a:prstGeom>
            <a:noFill/>
            <a:ln w="9525" cap="flat" cmpd="sng">
              <a:solidFill>
                <a:srgbClr val="4472C4"/>
              </a:solidFill>
              <a:prstDash val="solid"/>
              <a:miter lim="800000"/>
              <a:headEnd type="none" w="sm" len="sm"/>
              <a:tailEnd type="none" w="sm" len="sm"/>
            </a:ln>
          </p:spPr>
        </p:cxnSp>
        <p:cxnSp>
          <p:nvCxnSpPr>
            <p:cNvPr id="1633" name="Google Shape;1633;p141"/>
            <p:cNvCxnSpPr/>
            <p:nvPr/>
          </p:nvCxnSpPr>
          <p:spPr>
            <a:xfrm>
              <a:off x="1846437" y="1387903"/>
              <a:ext cx="0" cy="374100"/>
            </a:xfrm>
            <a:prstGeom prst="straightConnector1">
              <a:avLst/>
            </a:prstGeom>
            <a:noFill/>
            <a:ln w="9525" cap="flat" cmpd="sng">
              <a:solidFill>
                <a:srgbClr val="4472C4"/>
              </a:solidFill>
              <a:prstDash val="solid"/>
              <a:miter lim="800000"/>
              <a:headEnd type="none" w="sm" len="sm"/>
              <a:tailEnd type="triangle" w="med" len="med"/>
            </a:ln>
          </p:spPr>
        </p:cxnSp>
        <p:cxnSp>
          <p:nvCxnSpPr>
            <p:cNvPr id="1634" name="Google Shape;1634;p141"/>
            <p:cNvCxnSpPr/>
            <p:nvPr/>
          </p:nvCxnSpPr>
          <p:spPr>
            <a:xfrm>
              <a:off x="4498425" y="1387903"/>
              <a:ext cx="0" cy="374100"/>
            </a:xfrm>
            <a:prstGeom prst="straightConnector1">
              <a:avLst/>
            </a:prstGeom>
            <a:noFill/>
            <a:ln w="9525" cap="flat" cmpd="sng">
              <a:solidFill>
                <a:srgbClr val="4472C4"/>
              </a:solidFill>
              <a:prstDash val="solid"/>
              <a:miter lim="800000"/>
              <a:headEnd type="none" w="sm" len="sm"/>
              <a:tailEnd type="triangle" w="med" len="med"/>
            </a:ln>
          </p:spPr>
        </p:cxnSp>
        <p:cxnSp>
          <p:nvCxnSpPr>
            <p:cNvPr id="1635" name="Google Shape;1635;p141"/>
            <p:cNvCxnSpPr/>
            <p:nvPr/>
          </p:nvCxnSpPr>
          <p:spPr>
            <a:xfrm>
              <a:off x="7021710" y="1402210"/>
              <a:ext cx="9300" cy="318600"/>
            </a:xfrm>
            <a:prstGeom prst="straightConnector1">
              <a:avLst/>
            </a:prstGeom>
            <a:noFill/>
            <a:ln w="9525" cap="flat" cmpd="sng">
              <a:solidFill>
                <a:srgbClr val="4472C4"/>
              </a:solidFill>
              <a:prstDash val="solid"/>
              <a:miter lim="800000"/>
              <a:headEnd type="none" w="sm" len="sm"/>
              <a:tailEnd type="triangle" w="med" len="med"/>
            </a:ln>
          </p:spPr>
        </p:cxnSp>
        <p:sp>
          <p:nvSpPr>
            <p:cNvPr id="1636" name="Google Shape;1636;p141"/>
            <p:cNvSpPr txBox="1"/>
            <p:nvPr/>
          </p:nvSpPr>
          <p:spPr>
            <a:xfrm>
              <a:off x="5910981" y="1721750"/>
              <a:ext cx="2625300" cy="4617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 sz="1200">
                  <a:solidFill>
                    <a:srgbClr val="3F3F3F"/>
                  </a:solidFill>
                  <a:latin typeface="Lato"/>
                  <a:ea typeface="Lato"/>
                  <a:cs typeface="Lato"/>
                  <a:sym typeface="Lato"/>
                </a:rPr>
                <a:t>Is the BulkExecutor being used?</a:t>
              </a:r>
              <a:endParaRPr sz="1200">
                <a:solidFill>
                  <a:srgbClr val="3F3F3F"/>
                </a:solidFill>
                <a:latin typeface="Lato"/>
                <a:ea typeface="Lato"/>
                <a:cs typeface="Lato"/>
                <a:sym typeface="Lato"/>
              </a:endParaRPr>
            </a:p>
          </p:txBody>
        </p:sp>
        <p:sp>
          <p:nvSpPr>
            <p:cNvPr id="1637" name="Google Shape;1637;p141"/>
            <p:cNvSpPr txBox="1"/>
            <p:nvPr/>
          </p:nvSpPr>
          <p:spPr>
            <a:xfrm>
              <a:off x="1000823" y="2693518"/>
              <a:ext cx="2105700" cy="23115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171450" marR="0" lvl="0" indent="-168275" algn="l" rtl="0">
                <a:lnSpc>
                  <a:spcPct val="100000"/>
                </a:lnSpc>
                <a:spcBef>
                  <a:spcPts val="0"/>
                </a:spcBef>
                <a:spcAft>
                  <a:spcPts val="0"/>
                </a:spcAft>
                <a:buClr>
                  <a:srgbClr val="000000"/>
                </a:buClr>
                <a:buSzPts val="1000"/>
                <a:buFont typeface="Calibri"/>
                <a:buChar char="-"/>
              </a:pPr>
              <a:r>
                <a:rPr lang="en" sz="1000">
                  <a:solidFill>
                    <a:srgbClr val="3F3F3F"/>
                  </a:solidFill>
                  <a:latin typeface="Lato"/>
                  <a:ea typeface="Lato"/>
                  <a:cs typeface="Lato"/>
                  <a:sym typeface="Lato"/>
                </a:rPr>
                <a:t>Can the documents be split into multiple documents?</a:t>
              </a:r>
              <a:endParaRPr sz="1000">
                <a:solidFill>
                  <a:srgbClr val="3F3F3F"/>
                </a:solidFill>
                <a:latin typeface="Lato"/>
                <a:ea typeface="Lato"/>
                <a:cs typeface="Lato"/>
                <a:sym typeface="Lato"/>
              </a:endParaRPr>
            </a:p>
            <a:p>
              <a:pPr marL="171450" marR="0" lvl="0" indent="-168275" algn="l" rtl="0">
                <a:lnSpc>
                  <a:spcPct val="100000"/>
                </a:lnSpc>
                <a:spcBef>
                  <a:spcPts val="0"/>
                </a:spcBef>
                <a:spcAft>
                  <a:spcPts val="0"/>
                </a:spcAft>
                <a:buClr>
                  <a:srgbClr val="000000"/>
                </a:buClr>
                <a:buSzPts val="1000"/>
                <a:buFont typeface="Calibri"/>
                <a:buChar char="-"/>
              </a:pPr>
              <a:r>
                <a:rPr lang="en" sz="1000">
                  <a:solidFill>
                    <a:srgbClr val="3F3F3F"/>
                  </a:solidFill>
                  <a:latin typeface="Lato"/>
                  <a:ea typeface="Lato"/>
                  <a:cs typeface="Lato"/>
                  <a:sym typeface="Lato"/>
                </a:rPr>
                <a:t>This can reduce the scope and RU cost of updates. While total RUs consumed for other operations will be approximately the same, records can partially succeed instead of rate limiting large chunks</a:t>
              </a:r>
              <a:endParaRPr sz="1000"/>
            </a:p>
          </p:txBody>
        </p:sp>
        <p:cxnSp>
          <p:nvCxnSpPr>
            <p:cNvPr id="1638" name="Google Shape;1638;p141"/>
            <p:cNvCxnSpPr/>
            <p:nvPr/>
          </p:nvCxnSpPr>
          <p:spPr>
            <a:xfrm>
              <a:off x="1834599" y="2038910"/>
              <a:ext cx="0" cy="654600"/>
            </a:xfrm>
            <a:prstGeom prst="straightConnector1">
              <a:avLst/>
            </a:prstGeom>
            <a:noFill/>
            <a:ln w="9525" cap="flat" cmpd="sng">
              <a:solidFill>
                <a:srgbClr val="4472C4"/>
              </a:solidFill>
              <a:prstDash val="solid"/>
              <a:miter lim="800000"/>
              <a:headEnd type="none" w="sm" len="sm"/>
              <a:tailEnd type="triangle" w="med" len="med"/>
            </a:ln>
          </p:spPr>
        </p:cxnSp>
        <p:cxnSp>
          <p:nvCxnSpPr>
            <p:cNvPr id="1639" name="Google Shape;1639;p141"/>
            <p:cNvCxnSpPr/>
            <p:nvPr/>
          </p:nvCxnSpPr>
          <p:spPr>
            <a:xfrm>
              <a:off x="4498438" y="2428969"/>
              <a:ext cx="18600" cy="116400"/>
            </a:xfrm>
            <a:prstGeom prst="straightConnector1">
              <a:avLst/>
            </a:prstGeom>
            <a:noFill/>
            <a:ln w="9525" cap="flat" cmpd="sng">
              <a:solidFill>
                <a:srgbClr val="4472C4"/>
              </a:solidFill>
              <a:prstDash val="solid"/>
              <a:miter lim="800000"/>
              <a:headEnd type="none" w="sm" len="sm"/>
              <a:tailEnd type="triangle" w="med" len="med"/>
            </a:ln>
          </p:spPr>
        </p:cxnSp>
        <p:sp>
          <p:nvSpPr>
            <p:cNvPr id="1640" name="Google Shape;1640;p141"/>
            <p:cNvSpPr txBox="1"/>
            <p:nvPr/>
          </p:nvSpPr>
          <p:spPr>
            <a:xfrm>
              <a:off x="5951951" y="2748541"/>
              <a:ext cx="2625300" cy="4617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 sz="1000">
                  <a:solidFill>
                    <a:srgbClr val="3F3F3F"/>
                  </a:solidFill>
                  <a:latin typeface="Lato"/>
                  <a:ea typeface="Lato"/>
                  <a:cs typeface="Lato"/>
                  <a:sym typeface="Lato"/>
                </a:rPr>
                <a:t>Try BulkExecutor if not already using</a:t>
              </a:r>
              <a:endParaRPr sz="1000">
                <a:solidFill>
                  <a:srgbClr val="3F3F3F"/>
                </a:solidFill>
                <a:latin typeface="Lato"/>
                <a:ea typeface="Lato"/>
                <a:cs typeface="Lato"/>
                <a:sym typeface="Lato"/>
              </a:endParaRPr>
            </a:p>
          </p:txBody>
        </p:sp>
        <p:cxnSp>
          <p:nvCxnSpPr>
            <p:cNvPr id="1641" name="Google Shape;1641;p141"/>
            <p:cNvCxnSpPr>
              <a:stCxn id="1628" idx="2"/>
            </p:cNvCxnSpPr>
            <p:nvPr/>
          </p:nvCxnSpPr>
          <p:spPr>
            <a:xfrm>
              <a:off x="4768523" y="1079201"/>
              <a:ext cx="9300" cy="308700"/>
            </a:xfrm>
            <a:prstGeom prst="straightConnector1">
              <a:avLst/>
            </a:prstGeom>
            <a:noFill/>
            <a:ln w="9525" cap="flat" cmpd="sng">
              <a:solidFill>
                <a:srgbClr val="4472C4"/>
              </a:solidFill>
              <a:prstDash val="solid"/>
              <a:miter lim="800000"/>
              <a:headEnd type="none" w="sm" len="sm"/>
              <a:tailEnd type="triangle" w="med" len="med"/>
            </a:ln>
          </p:spPr>
        </p:cxnSp>
      </p:grpSp>
      <p:cxnSp>
        <p:nvCxnSpPr>
          <p:cNvPr id="1642" name="Google Shape;1642;p141"/>
          <p:cNvCxnSpPr/>
          <p:nvPr/>
        </p:nvCxnSpPr>
        <p:spPr>
          <a:xfrm>
            <a:off x="7318376" y="2033066"/>
            <a:ext cx="4500" cy="488700"/>
          </a:xfrm>
          <a:prstGeom prst="straightConnector1">
            <a:avLst/>
          </a:prstGeom>
          <a:noFill/>
          <a:ln w="9525" cap="flat" cmpd="sng">
            <a:solidFill>
              <a:srgbClr val="4472C4"/>
            </a:solidFill>
            <a:prstDash val="solid"/>
            <a:miter lim="800000"/>
            <a:headEnd type="none" w="sm" len="sm"/>
            <a:tailEnd type="triangle" w="med" len="med"/>
          </a:ln>
        </p:spPr>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646"/>
        <p:cNvGrpSpPr/>
        <p:nvPr/>
      </p:nvGrpSpPr>
      <p:grpSpPr>
        <a:xfrm>
          <a:off x="0" y="0"/>
          <a:ext cx="0" cy="0"/>
          <a:chOff x="0" y="0"/>
          <a:chExt cx="0" cy="0"/>
        </a:xfrm>
      </p:grpSpPr>
      <p:sp>
        <p:nvSpPr>
          <p:cNvPr id="1647" name="Google Shape;1647;p142"/>
          <p:cNvSpPr txBox="1">
            <a:spLocks noGrp="1"/>
          </p:cNvSpPr>
          <p:nvPr>
            <p:ph type="title"/>
          </p:nvPr>
        </p:nvSpPr>
        <p:spPr>
          <a:xfrm>
            <a:off x="125825" y="0"/>
            <a:ext cx="84393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AGENDA</a:t>
            </a:r>
            <a:endParaRPr sz="1700" b="0" i="0" u="none" strike="noStrike" cap="none">
              <a:solidFill>
                <a:srgbClr val="BB2938"/>
              </a:solidFill>
              <a:latin typeface="Lato"/>
              <a:ea typeface="Lato"/>
              <a:cs typeface="Lato"/>
              <a:sym typeface="Lato"/>
            </a:endParaRPr>
          </a:p>
        </p:txBody>
      </p:sp>
      <p:sp>
        <p:nvSpPr>
          <p:cNvPr id="1648" name="Google Shape;1648;p142"/>
          <p:cNvSpPr txBox="1"/>
          <p:nvPr/>
        </p:nvSpPr>
        <p:spPr>
          <a:xfrm>
            <a:off x="4582000" y="618750"/>
            <a:ext cx="4016700" cy="43701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Lixar Intro</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Review Cosmos DB </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Resource Hierarchy</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LAB 1 - Querying Cosmos DB </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Request Units</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Partitioning</a:t>
            </a:r>
            <a:r>
              <a:rPr lang="en" sz="1600" b="1" dirty="0">
                <a:solidFill>
                  <a:schemeClr val="bg1">
                    <a:lumMod val="75000"/>
                  </a:schemeClr>
                </a:solidFill>
                <a:latin typeface="Lato"/>
                <a:ea typeface="Lato"/>
                <a:cs typeface="Lato"/>
                <a:sym typeface="Lato"/>
              </a:rPr>
              <a:t> </a:t>
            </a:r>
            <a:endParaRPr sz="1600" b="1"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Modeling and Planning </a:t>
            </a:r>
            <a:endParaRPr sz="1800" b="1"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LAB  2 - Change Feed</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LAB 3 -Spark Connector </a:t>
            </a:r>
            <a:endParaRPr sz="1600" b="1"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Troubleshooting</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800" b="1" dirty="0">
                <a:solidFill>
                  <a:srgbClr val="595959"/>
                </a:solidFill>
                <a:latin typeface="Lato"/>
                <a:ea typeface="Lato"/>
                <a:cs typeface="Lato"/>
                <a:sym typeface="Lato"/>
              </a:rPr>
              <a:t>Security and GDPR</a:t>
            </a:r>
            <a:endParaRPr sz="1600" dirty="0">
              <a:solidFill>
                <a:srgbClr val="595959"/>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Wrap Up</a:t>
            </a:r>
            <a:endParaRPr sz="1600" dirty="0">
              <a:solidFill>
                <a:schemeClr val="bg1">
                  <a:lumMod val="75000"/>
                </a:schemeClr>
              </a:solidFill>
              <a:latin typeface="Lato"/>
              <a:ea typeface="Lato"/>
              <a:cs typeface="Lato"/>
              <a:sym typeface="Lato"/>
            </a:endParaRPr>
          </a:p>
        </p:txBody>
      </p:sp>
      <p:cxnSp>
        <p:nvCxnSpPr>
          <p:cNvPr id="1649" name="Google Shape;1649;p142"/>
          <p:cNvCxnSpPr/>
          <p:nvPr/>
        </p:nvCxnSpPr>
        <p:spPr>
          <a:xfrm rot="10800000" flipH="1">
            <a:off x="4392025" y="649600"/>
            <a:ext cx="9000" cy="4276800"/>
          </a:xfrm>
          <a:prstGeom prst="straightConnector1">
            <a:avLst/>
          </a:prstGeom>
          <a:noFill/>
          <a:ln w="19050" cap="flat" cmpd="sng">
            <a:solidFill>
              <a:srgbClr val="BB2938"/>
            </a:solidFill>
            <a:prstDash val="solid"/>
            <a:round/>
            <a:headEnd type="none" w="med" len="med"/>
            <a:tailEnd type="none" w="med" len="med"/>
          </a:ln>
        </p:spPr>
      </p:cxnSp>
      <p:pic>
        <p:nvPicPr>
          <p:cNvPr id="1650" name="Google Shape;1650;p142"/>
          <p:cNvPicPr preferRelativeResize="0"/>
          <p:nvPr/>
        </p:nvPicPr>
        <p:blipFill>
          <a:blip r:embed="rId3">
            <a:alphaModFix/>
          </a:blip>
          <a:stretch>
            <a:fillRect/>
          </a:stretch>
        </p:blipFill>
        <p:spPr>
          <a:xfrm>
            <a:off x="0" y="464100"/>
            <a:ext cx="4087600" cy="467940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654"/>
        <p:cNvGrpSpPr/>
        <p:nvPr/>
      </p:nvGrpSpPr>
      <p:grpSpPr>
        <a:xfrm>
          <a:off x="0" y="0"/>
          <a:ext cx="0" cy="0"/>
          <a:chOff x="0" y="0"/>
          <a:chExt cx="0" cy="0"/>
        </a:xfrm>
      </p:grpSpPr>
      <p:sp>
        <p:nvSpPr>
          <p:cNvPr id="1655" name="Google Shape;1655;p143"/>
          <p:cNvSpPr/>
          <p:nvPr/>
        </p:nvSpPr>
        <p:spPr>
          <a:xfrm>
            <a:off x="2890675" y="464100"/>
            <a:ext cx="5673600" cy="4679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1656" name="Google Shape;1656;p143"/>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Security</a:t>
            </a:r>
            <a:endParaRPr sz="1700" b="0" i="0" u="none" strike="noStrike" cap="none">
              <a:solidFill>
                <a:srgbClr val="BB2938"/>
              </a:solidFill>
              <a:latin typeface="Lato"/>
              <a:ea typeface="Lato"/>
              <a:cs typeface="Lato"/>
              <a:sym typeface="Lato"/>
            </a:endParaRPr>
          </a:p>
        </p:txBody>
      </p:sp>
      <p:sp>
        <p:nvSpPr>
          <p:cNvPr id="1657" name="Google Shape;1657;p143"/>
          <p:cNvSpPr txBox="1"/>
          <p:nvPr/>
        </p:nvSpPr>
        <p:spPr>
          <a:xfrm>
            <a:off x="3254875" y="1628225"/>
            <a:ext cx="4812300" cy="3231300"/>
          </a:xfrm>
          <a:prstGeom prst="rect">
            <a:avLst/>
          </a:prstGeom>
          <a:noFill/>
          <a:ln>
            <a:noFill/>
          </a:ln>
        </p:spPr>
        <p:txBody>
          <a:bodyPr spcFirstLastPara="1" wrap="square" lIns="91425" tIns="45700" rIns="91425" bIns="45700" anchor="ctr" anchorCtr="0">
            <a:noAutofit/>
          </a:bodyPr>
          <a:lstStyle/>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Always encrypted at rest and in transit</a:t>
            </a:r>
            <a:endParaRPr>
              <a:solidFill>
                <a:srgbClr val="3F3F3F"/>
              </a:solidFill>
              <a:latin typeface="Lato"/>
              <a:ea typeface="Lato"/>
              <a:cs typeface="Lato"/>
              <a:sym typeface="Lato"/>
            </a:endParaRPr>
          </a:p>
          <a:p>
            <a:pPr marL="914400" lvl="1" indent="-330200" algn="l" rtl="0">
              <a:spcBef>
                <a:spcPts val="0"/>
              </a:spcBef>
              <a:spcAft>
                <a:spcPts val="0"/>
              </a:spcAft>
              <a:buClr>
                <a:srgbClr val="505050"/>
              </a:buClr>
              <a:buSzPts val="1600"/>
              <a:buChar char="○"/>
            </a:pPr>
            <a:r>
              <a:rPr lang="en">
                <a:solidFill>
                  <a:srgbClr val="3F3F3F"/>
                </a:solidFill>
                <a:latin typeface="Lato"/>
                <a:ea typeface="Lato"/>
                <a:cs typeface="Lato"/>
                <a:sym typeface="Lato"/>
              </a:rPr>
              <a:t>Encryption@ Rest – AES256</a:t>
            </a:r>
            <a:endParaRPr>
              <a:solidFill>
                <a:srgbClr val="3F3F3F"/>
              </a:solidFill>
              <a:latin typeface="Lato"/>
              <a:ea typeface="Lato"/>
              <a:cs typeface="Lato"/>
              <a:sym typeface="Lato"/>
            </a:endParaRPr>
          </a:p>
          <a:p>
            <a:pPr marL="914400" lvl="1" indent="-317500" algn="l" rtl="0">
              <a:spcBef>
                <a:spcPts val="0"/>
              </a:spcBef>
              <a:spcAft>
                <a:spcPts val="0"/>
              </a:spcAft>
              <a:buSzPts val="1400"/>
              <a:buFont typeface="Lato"/>
              <a:buChar char="○"/>
            </a:pPr>
            <a:r>
              <a:rPr lang="en">
                <a:solidFill>
                  <a:srgbClr val="3F3F3F"/>
                </a:solidFill>
                <a:latin typeface="Lato"/>
                <a:ea typeface="Lato"/>
                <a:cs typeface="Lato"/>
                <a:sym typeface="Lato"/>
              </a:rPr>
              <a:t>Encryption @ Transit – SSL / TLS</a:t>
            </a:r>
            <a:br>
              <a:rPr lang="en">
                <a:solidFill>
                  <a:srgbClr val="3F3F3F"/>
                </a:solidFill>
                <a:latin typeface="Lato"/>
                <a:ea typeface="Lato"/>
                <a:cs typeface="Lato"/>
                <a:sym typeface="Lato"/>
              </a:rPr>
            </a:b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Fine grained “row level” authorization</a:t>
            </a:r>
            <a:endParaRPr>
              <a:solidFill>
                <a:srgbClr val="3F3F3F"/>
              </a:solidFill>
              <a:latin typeface="Lato"/>
              <a:ea typeface="Lato"/>
              <a:cs typeface="Lato"/>
              <a:sym typeface="Lato"/>
            </a:endParaRPr>
          </a:p>
          <a:p>
            <a:pPr marL="914400" lvl="1" indent="-330200" algn="l" rtl="0">
              <a:spcBef>
                <a:spcPts val="0"/>
              </a:spcBef>
              <a:spcAft>
                <a:spcPts val="0"/>
              </a:spcAft>
              <a:buClr>
                <a:srgbClr val="505050"/>
              </a:buClr>
              <a:buSzPts val="1600"/>
              <a:buFont typeface="Quattrocento Sans"/>
              <a:buChar char="○"/>
            </a:pPr>
            <a:r>
              <a:rPr lang="en">
                <a:solidFill>
                  <a:srgbClr val="3F3F3F"/>
                </a:solidFill>
                <a:latin typeface="Lato"/>
                <a:ea typeface="Lato"/>
                <a:cs typeface="Lato"/>
                <a:sym typeface="Lato"/>
              </a:rPr>
              <a:t>User/Permissions with Resource Tokens</a:t>
            </a:r>
            <a:endParaRPr>
              <a:solidFill>
                <a:srgbClr val="3F3F3F"/>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Network security with IP firewall rules and VNET</a:t>
            </a:r>
            <a:endParaRPr>
              <a:solidFill>
                <a:srgbClr val="3F3F3F"/>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Comprehensive Azure compliance certification:</a:t>
            </a:r>
            <a:endParaRPr>
              <a:solidFill>
                <a:srgbClr val="3F3F3F"/>
              </a:solidFill>
              <a:latin typeface="Lato"/>
              <a:ea typeface="Lato"/>
              <a:cs typeface="Lato"/>
              <a:sym typeface="Lato"/>
            </a:endParaRPr>
          </a:p>
          <a:p>
            <a:pPr marL="914400" lvl="1" indent="-330200" algn="l" rtl="0">
              <a:spcBef>
                <a:spcPts val="0"/>
              </a:spcBef>
              <a:spcAft>
                <a:spcPts val="0"/>
              </a:spcAft>
              <a:buClr>
                <a:srgbClr val="505050"/>
              </a:buClr>
              <a:buSzPts val="1600"/>
              <a:buChar char="○"/>
            </a:pPr>
            <a:r>
              <a:rPr lang="en">
                <a:solidFill>
                  <a:srgbClr val="3F3F3F"/>
                </a:solidFill>
                <a:latin typeface="Lato"/>
                <a:ea typeface="Lato"/>
                <a:cs typeface="Lato"/>
                <a:sym typeface="Lato"/>
              </a:rPr>
              <a:t>ISO 27001, ISO 27018, EUMC, HIPAA</a:t>
            </a:r>
            <a:endParaRPr>
              <a:solidFill>
                <a:srgbClr val="3F3F3F"/>
              </a:solidFill>
              <a:latin typeface="Lato"/>
              <a:ea typeface="Lato"/>
              <a:cs typeface="Lato"/>
              <a:sym typeface="Lato"/>
            </a:endParaRPr>
          </a:p>
          <a:p>
            <a:pPr marL="914400" lvl="1" indent="-330200" algn="l" rtl="0">
              <a:spcBef>
                <a:spcPts val="0"/>
              </a:spcBef>
              <a:spcAft>
                <a:spcPts val="0"/>
              </a:spcAft>
              <a:buClr>
                <a:srgbClr val="505050"/>
              </a:buClr>
              <a:buSzPts val="1600"/>
              <a:buChar char="○"/>
            </a:pPr>
            <a:r>
              <a:rPr lang="en">
                <a:solidFill>
                  <a:srgbClr val="3F3F3F"/>
                </a:solidFill>
                <a:latin typeface="Lato"/>
                <a:ea typeface="Lato"/>
                <a:cs typeface="Lato"/>
                <a:sym typeface="Lato"/>
              </a:rPr>
              <a:t>PCI, SOC1 and SOC2</a:t>
            </a:r>
            <a:endParaRPr>
              <a:solidFill>
                <a:srgbClr val="3F3F3F"/>
              </a:solidFill>
              <a:latin typeface="Lato"/>
              <a:ea typeface="Lato"/>
              <a:cs typeface="Lato"/>
              <a:sym typeface="Lato"/>
            </a:endParaRPr>
          </a:p>
          <a:p>
            <a:pPr marL="914400" lvl="1" indent="-330200" algn="l" rtl="0">
              <a:spcBef>
                <a:spcPts val="0"/>
              </a:spcBef>
              <a:spcAft>
                <a:spcPts val="0"/>
              </a:spcAft>
              <a:buClr>
                <a:srgbClr val="505050"/>
              </a:buClr>
              <a:buSzPts val="1600"/>
              <a:buChar char="○"/>
            </a:pPr>
            <a:r>
              <a:rPr lang="en">
                <a:solidFill>
                  <a:srgbClr val="3F3F3F"/>
                </a:solidFill>
                <a:latin typeface="Lato"/>
                <a:ea typeface="Lato"/>
                <a:cs typeface="Lato"/>
                <a:sym typeface="Lato"/>
              </a:rPr>
              <a:t>FEDRAMP, HITRUST</a:t>
            </a:r>
            <a:endParaRPr sz="1600">
              <a:solidFill>
                <a:srgbClr val="505050"/>
              </a:solidFill>
              <a:latin typeface="Quattrocento Sans"/>
              <a:ea typeface="Quattrocento Sans"/>
              <a:cs typeface="Quattrocento Sans"/>
              <a:sym typeface="Quattrocento Sans"/>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0" algn="l" rtl="0">
              <a:lnSpc>
                <a:spcPct val="100000"/>
              </a:lnSpc>
              <a:spcBef>
                <a:spcPts val="0"/>
              </a:spcBef>
              <a:spcAft>
                <a:spcPts val="0"/>
              </a:spcAft>
              <a:buNone/>
            </a:pPr>
            <a:endParaRPr>
              <a:solidFill>
                <a:srgbClr val="595959"/>
              </a:solidFill>
              <a:latin typeface="Lato"/>
              <a:ea typeface="Lato"/>
              <a:cs typeface="Lato"/>
              <a:sym typeface="Lato"/>
            </a:endParaRPr>
          </a:p>
          <a:p>
            <a:pPr marL="457200" lvl="0" indent="0" algn="l" rtl="0">
              <a:spcBef>
                <a:spcPts val="1000"/>
              </a:spcBef>
              <a:spcAft>
                <a:spcPts val="1000"/>
              </a:spcAft>
              <a:buNone/>
            </a:pPr>
            <a:endParaRPr sz="1200">
              <a:solidFill>
                <a:srgbClr val="595959"/>
              </a:solidFill>
              <a:latin typeface="Lato"/>
              <a:ea typeface="Lato"/>
              <a:cs typeface="Lato"/>
              <a:sym typeface="Lato"/>
            </a:endParaRPr>
          </a:p>
        </p:txBody>
      </p:sp>
      <p:pic>
        <p:nvPicPr>
          <p:cNvPr id="1658" name="Google Shape;1658;p143" descr="Image result for microsoft security transparent png"/>
          <p:cNvPicPr preferRelativeResize="0"/>
          <p:nvPr/>
        </p:nvPicPr>
        <p:blipFill rotWithShape="1">
          <a:blip r:embed="rId3">
            <a:alphaModFix/>
          </a:blip>
          <a:srcRect/>
          <a:stretch/>
        </p:blipFill>
        <p:spPr>
          <a:xfrm>
            <a:off x="294075" y="1569475"/>
            <a:ext cx="2307275" cy="20045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662"/>
        <p:cNvGrpSpPr/>
        <p:nvPr/>
      </p:nvGrpSpPr>
      <p:grpSpPr>
        <a:xfrm>
          <a:off x="0" y="0"/>
          <a:ext cx="0" cy="0"/>
          <a:chOff x="0" y="0"/>
          <a:chExt cx="0" cy="0"/>
        </a:xfrm>
      </p:grpSpPr>
      <p:sp>
        <p:nvSpPr>
          <p:cNvPr id="1663" name="Google Shape;1663;p144"/>
          <p:cNvSpPr txBox="1">
            <a:spLocks noGrp="1"/>
          </p:cNvSpPr>
          <p:nvPr>
            <p:ph type="title"/>
          </p:nvPr>
        </p:nvSpPr>
        <p:spPr>
          <a:xfrm>
            <a:off x="195671" y="-24684"/>
            <a:ext cx="8229600" cy="67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Security</a:t>
            </a:r>
            <a:endParaRPr/>
          </a:p>
        </p:txBody>
      </p:sp>
      <p:sp>
        <p:nvSpPr>
          <p:cNvPr id="1664" name="Google Shape;1664;p144"/>
          <p:cNvSpPr txBox="1"/>
          <p:nvPr/>
        </p:nvSpPr>
        <p:spPr>
          <a:xfrm>
            <a:off x="806150" y="1036319"/>
            <a:ext cx="7355717" cy="375242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rgbClr val="C11521"/>
                </a:solidFill>
              </a:rPr>
              <a:t>GDPR  Compliance :</a:t>
            </a:r>
            <a:r>
              <a:rPr lang="en" sz="1600" b="1" dirty="0">
                <a:solidFill>
                  <a:srgbClr val="C11521"/>
                </a:solidFill>
                <a:highlight>
                  <a:srgbClr val="F5F5F5"/>
                </a:highlight>
                <a:latin typeface="Lato"/>
                <a:ea typeface="Lato"/>
                <a:cs typeface="Lato"/>
                <a:sym typeface="Lato"/>
              </a:rPr>
              <a:t> </a:t>
            </a:r>
            <a:r>
              <a:rPr lang="en" sz="1600" dirty="0">
                <a:solidFill>
                  <a:srgbClr val="505055"/>
                </a:solidFill>
                <a:highlight>
                  <a:srgbClr val="F5F5F5"/>
                </a:highlight>
                <a:latin typeface="Lato"/>
                <a:ea typeface="Lato"/>
                <a:cs typeface="Lato"/>
                <a:sym typeface="Lato"/>
              </a:rPr>
              <a:t>A database that holds sensitive data across international borders must meet high standards for security, privacy, and compliance. Additionally, the cloud service provider must anticipate and be ready for new standards, such as the General Data Protection Regulation (GDPR), which govern the collection and use of EU resident’s data. Microsoft as of 25  May  2018 is GDPR compliant.</a:t>
            </a:r>
            <a:endParaRPr sz="1600" dirty="0">
              <a:solidFill>
                <a:srgbClr val="505055"/>
              </a:solidFill>
              <a:highlight>
                <a:srgbClr val="F5F5F5"/>
              </a:highlight>
              <a:latin typeface="Lato"/>
              <a:ea typeface="Lato"/>
              <a:cs typeface="Lato"/>
              <a:sym typeface="Lato"/>
            </a:endParaRPr>
          </a:p>
          <a:p>
            <a:pPr marL="0" lvl="0" indent="0" algn="l" rtl="0">
              <a:spcBef>
                <a:spcPts val="0"/>
              </a:spcBef>
              <a:spcAft>
                <a:spcPts val="0"/>
              </a:spcAft>
              <a:buNone/>
            </a:pPr>
            <a:endParaRPr sz="1600" dirty="0">
              <a:solidFill>
                <a:srgbClr val="505055"/>
              </a:solidFill>
              <a:highlight>
                <a:srgbClr val="F5F5F5"/>
              </a:highlight>
              <a:latin typeface="Lato"/>
              <a:ea typeface="Lato"/>
              <a:cs typeface="Lato"/>
              <a:sym typeface="Lato"/>
            </a:endParaRPr>
          </a:p>
          <a:p>
            <a:pPr marL="0" lvl="0" indent="0" algn="l" rtl="0">
              <a:spcBef>
                <a:spcPts val="0"/>
              </a:spcBef>
              <a:spcAft>
                <a:spcPts val="0"/>
              </a:spcAft>
              <a:buNone/>
            </a:pPr>
            <a:r>
              <a:rPr lang="en" sz="1600" dirty="0">
                <a:solidFill>
                  <a:srgbClr val="505055"/>
                </a:solidFill>
                <a:highlight>
                  <a:srgbClr val="F5F5F5"/>
                </a:highlight>
                <a:latin typeface="Lato"/>
                <a:ea typeface="Lato"/>
                <a:cs typeface="Lato"/>
                <a:sym typeface="Lato"/>
              </a:rPr>
              <a:t>Azure Cosmos DB is a multi-tenant hyper scale cloud platform that is available in all the Azure regions, more than 50 regions worldwide. Customers can specify the region(s) where their data should be located. Microsoft may replicate customer data to other regions within the same Geographical-region for high availability and data resiliency, but Microsoft will not replicate customer data outside the chosen geographical region (e.g., United States).</a:t>
            </a:r>
            <a:endParaRPr sz="1600" dirty="0">
              <a:solidFill>
                <a:srgbClr val="505055"/>
              </a:solidFill>
              <a:highlight>
                <a:srgbClr val="F5F5F5"/>
              </a:highlight>
              <a:latin typeface="Lato"/>
              <a:ea typeface="Lato"/>
              <a:cs typeface="Lato"/>
              <a:sym typeface="Lato"/>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668"/>
        <p:cNvGrpSpPr/>
        <p:nvPr/>
      </p:nvGrpSpPr>
      <p:grpSpPr>
        <a:xfrm>
          <a:off x="0" y="0"/>
          <a:ext cx="0" cy="0"/>
          <a:chOff x="0" y="0"/>
          <a:chExt cx="0" cy="0"/>
        </a:xfrm>
      </p:grpSpPr>
      <p:sp>
        <p:nvSpPr>
          <p:cNvPr id="1669" name="Google Shape;1669;p145"/>
          <p:cNvSpPr txBox="1">
            <a:spLocks noGrp="1"/>
          </p:cNvSpPr>
          <p:nvPr>
            <p:ph type="title"/>
          </p:nvPr>
        </p:nvSpPr>
        <p:spPr>
          <a:xfrm>
            <a:off x="125825" y="0"/>
            <a:ext cx="84393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AGENDA</a:t>
            </a:r>
            <a:endParaRPr sz="1700" b="0" i="0" u="none" strike="noStrike" cap="none">
              <a:solidFill>
                <a:srgbClr val="BB2938"/>
              </a:solidFill>
              <a:latin typeface="Lato"/>
              <a:ea typeface="Lato"/>
              <a:cs typeface="Lato"/>
              <a:sym typeface="Lato"/>
            </a:endParaRPr>
          </a:p>
        </p:txBody>
      </p:sp>
      <p:sp>
        <p:nvSpPr>
          <p:cNvPr id="1670" name="Google Shape;1670;p145"/>
          <p:cNvSpPr txBox="1"/>
          <p:nvPr/>
        </p:nvSpPr>
        <p:spPr>
          <a:xfrm>
            <a:off x="4582000" y="618750"/>
            <a:ext cx="4016700" cy="43701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Lixar Intro</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Review Cosmos DB </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Resource Hierarchy</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LAB 1 - Querying Cosmos DB </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Request Units</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Partitioning</a:t>
            </a:r>
            <a:r>
              <a:rPr lang="en" sz="1600" b="1" dirty="0">
                <a:solidFill>
                  <a:schemeClr val="bg1">
                    <a:lumMod val="75000"/>
                  </a:schemeClr>
                </a:solidFill>
                <a:latin typeface="Lato"/>
                <a:ea typeface="Lato"/>
                <a:cs typeface="Lato"/>
                <a:sym typeface="Lato"/>
              </a:rPr>
              <a:t> </a:t>
            </a:r>
            <a:endParaRPr sz="1600" b="1"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Modeling and Planning </a:t>
            </a:r>
            <a:endParaRPr sz="1800" b="1"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LAB  2 - Change Feed</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LAB 3 -Spark Connector </a:t>
            </a:r>
            <a:endParaRPr sz="1600" b="1"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Troubleshooting</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Security and GDPR</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800" b="1" dirty="0">
                <a:solidFill>
                  <a:srgbClr val="595959"/>
                </a:solidFill>
                <a:latin typeface="Lato"/>
                <a:ea typeface="Lato"/>
                <a:cs typeface="Lato"/>
                <a:sym typeface="Lato"/>
              </a:rPr>
              <a:t>Wrap Up</a:t>
            </a:r>
            <a:endParaRPr sz="1600" dirty="0">
              <a:solidFill>
                <a:srgbClr val="595959"/>
              </a:solidFill>
              <a:latin typeface="Lato"/>
              <a:ea typeface="Lato"/>
              <a:cs typeface="Lato"/>
              <a:sym typeface="Lato"/>
            </a:endParaRPr>
          </a:p>
        </p:txBody>
      </p:sp>
      <p:cxnSp>
        <p:nvCxnSpPr>
          <p:cNvPr id="1671" name="Google Shape;1671;p145"/>
          <p:cNvCxnSpPr/>
          <p:nvPr/>
        </p:nvCxnSpPr>
        <p:spPr>
          <a:xfrm rot="10800000" flipH="1">
            <a:off x="4392025" y="649600"/>
            <a:ext cx="9000" cy="4276800"/>
          </a:xfrm>
          <a:prstGeom prst="straightConnector1">
            <a:avLst/>
          </a:prstGeom>
          <a:noFill/>
          <a:ln w="19050" cap="flat" cmpd="sng">
            <a:solidFill>
              <a:srgbClr val="BB2938"/>
            </a:solidFill>
            <a:prstDash val="solid"/>
            <a:round/>
            <a:headEnd type="none" w="med" len="med"/>
            <a:tailEnd type="none" w="med" len="med"/>
          </a:ln>
        </p:spPr>
      </p:cxnSp>
      <p:pic>
        <p:nvPicPr>
          <p:cNvPr id="1672" name="Google Shape;1672;p145"/>
          <p:cNvPicPr preferRelativeResize="0"/>
          <p:nvPr/>
        </p:nvPicPr>
        <p:blipFill>
          <a:blip r:embed="rId3">
            <a:alphaModFix/>
          </a:blip>
          <a:stretch>
            <a:fillRect/>
          </a:stretch>
        </p:blipFill>
        <p:spPr>
          <a:xfrm>
            <a:off x="0" y="464100"/>
            <a:ext cx="4087600" cy="467940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676"/>
        <p:cNvGrpSpPr/>
        <p:nvPr/>
      </p:nvGrpSpPr>
      <p:grpSpPr>
        <a:xfrm>
          <a:off x="0" y="0"/>
          <a:ext cx="0" cy="0"/>
          <a:chOff x="0" y="0"/>
          <a:chExt cx="0" cy="0"/>
        </a:xfrm>
      </p:grpSpPr>
      <p:sp>
        <p:nvSpPr>
          <p:cNvPr id="1677" name="Google Shape;1677;p146"/>
          <p:cNvSpPr/>
          <p:nvPr/>
        </p:nvSpPr>
        <p:spPr>
          <a:xfrm>
            <a:off x="2564700" y="464100"/>
            <a:ext cx="6011400" cy="4679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1678" name="Google Shape;1678;p146"/>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Cosmos DB </a:t>
            </a:r>
            <a:r>
              <a:rPr lang="en" sz="1700" b="0" i="0" u="none" strike="noStrike" cap="none">
                <a:solidFill>
                  <a:srgbClr val="BB2938"/>
                </a:solidFill>
                <a:latin typeface="Lato"/>
                <a:ea typeface="Lato"/>
                <a:cs typeface="Lato"/>
                <a:sym typeface="Lato"/>
              </a:rPr>
              <a:t> Use Cases</a:t>
            </a:r>
            <a:endParaRPr sz="1700" b="0" i="0" u="none" strike="noStrike" cap="none">
              <a:solidFill>
                <a:srgbClr val="BB2938"/>
              </a:solidFill>
              <a:latin typeface="Lato"/>
              <a:ea typeface="Lato"/>
              <a:cs typeface="Lato"/>
              <a:sym typeface="Lato"/>
            </a:endParaRPr>
          </a:p>
        </p:txBody>
      </p:sp>
      <p:sp>
        <p:nvSpPr>
          <p:cNvPr id="1679" name="Google Shape;1679;p146"/>
          <p:cNvSpPr txBox="1"/>
          <p:nvPr/>
        </p:nvSpPr>
        <p:spPr>
          <a:xfrm>
            <a:off x="283100" y="2577175"/>
            <a:ext cx="2045100" cy="114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595959"/>
                </a:solidFill>
                <a:latin typeface="Lato"/>
                <a:ea typeface="Lato"/>
                <a:cs typeface="Lato"/>
                <a:sym typeface="Lato"/>
              </a:rPr>
              <a:t>|</a:t>
            </a:r>
            <a:r>
              <a:rPr lang="en" sz="1000">
                <a:solidFill>
                  <a:srgbClr val="595959"/>
                </a:solidFill>
                <a:latin typeface="Lato"/>
                <a:ea typeface="Lato"/>
                <a:cs typeface="Lato"/>
                <a:sym typeface="Lato"/>
              </a:rPr>
              <a:t>Globally Distributed </a:t>
            </a:r>
            <a:endParaRPr sz="1000">
              <a:solidFill>
                <a:srgbClr val="595959"/>
              </a:solidFill>
              <a:latin typeface="Lato"/>
              <a:ea typeface="Lato"/>
              <a:cs typeface="Lato"/>
              <a:sym typeface="Lato"/>
            </a:endParaRPr>
          </a:p>
          <a:p>
            <a:pPr marL="0" lvl="0" indent="0" algn="l" rtl="0">
              <a:spcBef>
                <a:spcPts val="500"/>
              </a:spcBef>
              <a:spcAft>
                <a:spcPts val="0"/>
              </a:spcAft>
              <a:buClr>
                <a:schemeClr val="dk1"/>
              </a:buClr>
              <a:buSzPts val="1000"/>
              <a:buFont typeface="Arial"/>
              <a:buNone/>
            </a:pPr>
            <a:r>
              <a:rPr lang="en" sz="1000">
                <a:solidFill>
                  <a:srgbClr val="595959"/>
                </a:solidFill>
                <a:latin typeface="Lato"/>
                <a:ea typeface="Lato"/>
                <a:cs typeface="Lato"/>
                <a:sym typeface="Lato"/>
              </a:rPr>
              <a:t>| Massively Scalable</a:t>
            </a:r>
            <a:endParaRPr sz="1000">
              <a:solidFill>
                <a:srgbClr val="595959"/>
              </a:solidFill>
              <a:latin typeface="Lato"/>
              <a:ea typeface="Lato"/>
              <a:cs typeface="Lato"/>
              <a:sym typeface="Lato"/>
            </a:endParaRPr>
          </a:p>
          <a:p>
            <a:pPr marL="0" lvl="0" indent="0" algn="l" rtl="0">
              <a:spcBef>
                <a:spcPts val="500"/>
              </a:spcBef>
              <a:spcAft>
                <a:spcPts val="0"/>
              </a:spcAft>
              <a:buClr>
                <a:schemeClr val="dk1"/>
              </a:buClr>
              <a:buSzPts val="1000"/>
              <a:buFont typeface="Arial"/>
              <a:buNone/>
            </a:pPr>
            <a:r>
              <a:rPr lang="en" sz="1000">
                <a:solidFill>
                  <a:srgbClr val="595959"/>
                </a:solidFill>
                <a:latin typeface="Lato"/>
                <a:ea typeface="Lato"/>
                <a:cs typeface="Lato"/>
                <a:sym typeface="Lato"/>
              </a:rPr>
              <a:t>| Multi-model database service</a:t>
            </a:r>
            <a:endParaRPr sz="1000">
              <a:solidFill>
                <a:srgbClr val="595959"/>
              </a:solidFill>
              <a:latin typeface="Lato"/>
              <a:ea typeface="Lato"/>
              <a:cs typeface="Lato"/>
              <a:sym typeface="Lato"/>
            </a:endParaRPr>
          </a:p>
          <a:p>
            <a:pPr marL="0" marR="0" lvl="0" indent="0" algn="ctr" rtl="0">
              <a:lnSpc>
                <a:spcPct val="100000"/>
              </a:lnSpc>
              <a:spcBef>
                <a:spcPts val="500"/>
              </a:spcBef>
              <a:spcAft>
                <a:spcPts val="500"/>
              </a:spcAft>
              <a:buClr>
                <a:srgbClr val="000000"/>
              </a:buClr>
              <a:buSzPts val="1000"/>
              <a:buFont typeface="Arial"/>
              <a:buNone/>
            </a:pPr>
            <a:endParaRPr sz="1000" b="0" i="0" u="none" strike="noStrike" cap="none">
              <a:solidFill>
                <a:srgbClr val="595959"/>
              </a:solidFill>
              <a:latin typeface="Lato"/>
              <a:ea typeface="Lato"/>
              <a:cs typeface="Lato"/>
              <a:sym typeface="Lato"/>
            </a:endParaRPr>
          </a:p>
        </p:txBody>
      </p:sp>
      <p:sp>
        <p:nvSpPr>
          <p:cNvPr id="1680" name="Google Shape;1680;p146"/>
          <p:cNvSpPr txBox="1"/>
          <p:nvPr/>
        </p:nvSpPr>
        <p:spPr>
          <a:xfrm>
            <a:off x="3655875" y="3211550"/>
            <a:ext cx="3566700" cy="969900"/>
          </a:xfrm>
          <a:prstGeom prst="rect">
            <a:avLst/>
          </a:prstGeom>
          <a:noFill/>
          <a:ln>
            <a:noFill/>
          </a:ln>
        </p:spPr>
        <p:txBody>
          <a:bodyPr spcFirstLastPara="1" wrap="square" lIns="91425" tIns="45700" rIns="91425" bIns="45700" anchor="ctr" anchorCtr="0">
            <a:noAutofit/>
          </a:bodyPr>
          <a:lstStyle/>
          <a:p>
            <a:pPr marL="0" marR="0" lvl="0" indent="0" algn="just" rtl="0">
              <a:lnSpc>
                <a:spcPct val="115000"/>
              </a:lnSpc>
              <a:spcBef>
                <a:spcPts val="0"/>
              </a:spcBef>
              <a:spcAft>
                <a:spcPts val="0"/>
              </a:spcAft>
              <a:buClr>
                <a:schemeClr val="dk1"/>
              </a:buClr>
              <a:buSzPts val="1100"/>
              <a:buFont typeface="Arial"/>
              <a:buNone/>
            </a:pPr>
            <a:r>
              <a:rPr lang="en" sz="1000">
                <a:solidFill>
                  <a:srgbClr val="595959"/>
                </a:solidFill>
                <a:latin typeface="Lato"/>
                <a:ea typeface="Lato"/>
                <a:cs typeface="Lato"/>
                <a:sym typeface="Lato"/>
              </a:rPr>
              <a:t>A  connected vehicle platform running on Azure leveraging multiple Azure PaaS offering such as CosmosDB, Blob Storage, HDInsights, Event Hubs etc...</a:t>
            </a:r>
            <a:endParaRPr sz="1000" b="0" i="0" u="none" strike="noStrike" cap="none">
              <a:solidFill>
                <a:srgbClr val="595959"/>
              </a:solidFill>
              <a:latin typeface="Lato"/>
              <a:ea typeface="Lato"/>
              <a:cs typeface="Lato"/>
              <a:sym typeface="Lato"/>
            </a:endParaRPr>
          </a:p>
        </p:txBody>
      </p:sp>
      <p:cxnSp>
        <p:nvCxnSpPr>
          <p:cNvPr id="1681" name="Google Shape;1681;p146"/>
          <p:cNvCxnSpPr/>
          <p:nvPr/>
        </p:nvCxnSpPr>
        <p:spPr>
          <a:xfrm rot="10800000" flipH="1">
            <a:off x="3573225" y="2891450"/>
            <a:ext cx="3732000" cy="10200"/>
          </a:xfrm>
          <a:prstGeom prst="straightConnector1">
            <a:avLst/>
          </a:prstGeom>
          <a:noFill/>
          <a:ln w="9525" cap="flat" cmpd="sng">
            <a:solidFill>
              <a:srgbClr val="595959"/>
            </a:solidFill>
            <a:prstDash val="solid"/>
            <a:round/>
            <a:headEnd type="none" w="sm" len="sm"/>
            <a:tailEnd type="none" w="sm" len="sm"/>
          </a:ln>
        </p:spPr>
      </p:cxnSp>
      <p:pic>
        <p:nvPicPr>
          <p:cNvPr id="1682" name="Google Shape;1682;p146"/>
          <p:cNvPicPr preferRelativeResize="0"/>
          <p:nvPr/>
        </p:nvPicPr>
        <p:blipFill>
          <a:blip r:embed="rId3">
            <a:alphaModFix/>
          </a:blip>
          <a:stretch>
            <a:fillRect/>
          </a:stretch>
        </p:blipFill>
        <p:spPr>
          <a:xfrm>
            <a:off x="54350" y="997599"/>
            <a:ext cx="2394362" cy="1257025"/>
          </a:xfrm>
          <a:prstGeom prst="rect">
            <a:avLst/>
          </a:prstGeom>
          <a:noFill/>
          <a:ln>
            <a:noFill/>
          </a:ln>
        </p:spPr>
      </p:pic>
      <p:pic>
        <p:nvPicPr>
          <p:cNvPr id="1683" name="Google Shape;1683;p146"/>
          <p:cNvPicPr preferRelativeResize="0"/>
          <p:nvPr/>
        </p:nvPicPr>
        <p:blipFill>
          <a:blip r:embed="rId4">
            <a:alphaModFix/>
          </a:blip>
          <a:stretch>
            <a:fillRect/>
          </a:stretch>
        </p:blipFill>
        <p:spPr>
          <a:xfrm>
            <a:off x="3092922" y="1288850"/>
            <a:ext cx="4510418" cy="1015863"/>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687"/>
        <p:cNvGrpSpPr/>
        <p:nvPr/>
      </p:nvGrpSpPr>
      <p:grpSpPr>
        <a:xfrm>
          <a:off x="0" y="0"/>
          <a:ext cx="0" cy="0"/>
          <a:chOff x="0" y="0"/>
          <a:chExt cx="0" cy="0"/>
        </a:xfrm>
      </p:grpSpPr>
      <p:sp>
        <p:nvSpPr>
          <p:cNvPr id="1688" name="Google Shape;1688;p147"/>
          <p:cNvSpPr/>
          <p:nvPr/>
        </p:nvSpPr>
        <p:spPr>
          <a:xfrm>
            <a:off x="2564700" y="464100"/>
            <a:ext cx="6011400" cy="4679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1689" name="Google Shape;1689;p147"/>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Cosmos DB </a:t>
            </a:r>
            <a:r>
              <a:rPr lang="en" sz="1700" b="0" i="0" u="none" strike="noStrike" cap="none">
                <a:solidFill>
                  <a:srgbClr val="BB2938"/>
                </a:solidFill>
                <a:latin typeface="Lato"/>
                <a:ea typeface="Lato"/>
                <a:cs typeface="Lato"/>
                <a:sym typeface="Lato"/>
              </a:rPr>
              <a:t> Use Cases</a:t>
            </a:r>
            <a:endParaRPr sz="1700" b="0" i="0" u="none" strike="noStrike" cap="none">
              <a:solidFill>
                <a:srgbClr val="BB2938"/>
              </a:solidFill>
              <a:latin typeface="Lato"/>
              <a:ea typeface="Lato"/>
              <a:cs typeface="Lato"/>
              <a:sym typeface="Lato"/>
            </a:endParaRPr>
          </a:p>
        </p:txBody>
      </p:sp>
      <p:sp>
        <p:nvSpPr>
          <p:cNvPr id="1690" name="Google Shape;1690;p147"/>
          <p:cNvSpPr txBox="1"/>
          <p:nvPr/>
        </p:nvSpPr>
        <p:spPr>
          <a:xfrm>
            <a:off x="283100" y="2577175"/>
            <a:ext cx="2045100" cy="114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595959"/>
                </a:solidFill>
                <a:latin typeface="Lato"/>
                <a:ea typeface="Lato"/>
                <a:cs typeface="Lato"/>
                <a:sym typeface="Lato"/>
              </a:rPr>
              <a:t>|</a:t>
            </a:r>
            <a:r>
              <a:rPr lang="en" sz="1000">
                <a:solidFill>
                  <a:srgbClr val="595959"/>
                </a:solidFill>
                <a:latin typeface="Lato"/>
                <a:ea typeface="Lato"/>
                <a:cs typeface="Lato"/>
                <a:sym typeface="Lato"/>
              </a:rPr>
              <a:t>Globally Distributed </a:t>
            </a:r>
            <a:endParaRPr sz="1000">
              <a:solidFill>
                <a:srgbClr val="595959"/>
              </a:solidFill>
              <a:latin typeface="Lato"/>
              <a:ea typeface="Lato"/>
              <a:cs typeface="Lato"/>
              <a:sym typeface="Lato"/>
            </a:endParaRPr>
          </a:p>
          <a:p>
            <a:pPr marL="0" lvl="0" indent="0" algn="l" rtl="0">
              <a:spcBef>
                <a:spcPts val="500"/>
              </a:spcBef>
              <a:spcAft>
                <a:spcPts val="0"/>
              </a:spcAft>
              <a:buClr>
                <a:schemeClr val="dk1"/>
              </a:buClr>
              <a:buSzPts val="1000"/>
              <a:buFont typeface="Arial"/>
              <a:buNone/>
            </a:pPr>
            <a:r>
              <a:rPr lang="en" sz="1000">
                <a:solidFill>
                  <a:srgbClr val="595959"/>
                </a:solidFill>
                <a:latin typeface="Lato"/>
                <a:ea typeface="Lato"/>
                <a:cs typeface="Lato"/>
                <a:sym typeface="Lato"/>
              </a:rPr>
              <a:t>| Massively Scalable</a:t>
            </a:r>
            <a:endParaRPr sz="1000">
              <a:solidFill>
                <a:srgbClr val="595959"/>
              </a:solidFill>
              <a:latin typeface="Lato"/>
              <a:ea typeface="Lato"/>
              <a:cs typeface="Lato"/>
              <a:sym typeface="Lato"/>
            </a:endParaRPr>
          </a:p>
          <a:p>
            <a:pPr marL="0" lvl="0" indent="0" algn="l" rtl="0">
              <a:spcBef>
                <a:spcPts val="500"/>
              </a:spcBef>
              <a:spcAft>
                <a:spcPts val="0"/>
              </a:spcAft>
              <a:buClr>
                <a:schemeClr val="dk1"/>
              </a:buClr>
              <a:buSzPts val="1000"/>
              <a:buFont typeface="Arial"/>
              <a:buNone/>
            </a:pPr>
            <a:r>
              <a:rPr lang="en" sz="1000">
                <a:solidFill>
                  <a:srgbClr val="595959"/>
                </a:solidFill>
                <a:latin typeface="Lato"/>
                <a:ea typeface="Lato"/>
                <a:cs typeface="Lato"/>
                <a:sym typeface="Lato"/>
              </a:rPr>
              <a:t>| Multi-model database service</a:t>
            </a:r>
            <a:endParaRPr sz="1000">
              <a:solidFill>
                <a:srgbClr val="595959"/>
              </a:solidFill>
              <a:latin typeface="Lato"/>
              <a:ea typeface="Lato"/>
              <a:cs typeface="Lato"/>
              <a:sym typeface="Lato"/>
            </a:endParaRPr>
          </a:p>
          <a:p>
            <a:pPr marL="0" marR="0" lvl="0" indent="0" algn="ctr" rtl="0">
              <a:lnSpc>
                <a:spcPct val="100000"/>
              </a:lnSpc>
              <a:spcBef>
                <a:spcPts val="500"/>
              </a:spcBef>
              <a:spcAft>
                <a:spcPts val="500"/>
              </a:spcAft>
              <a:buClr>
                <a:srgbClr val="000000"/>
              </a:buClr>
              <a:buSzPts val="1000"/>
              <a:buFont typeface="Arial"/>
              <a:buNone/>
            </a:pPr>
            <a:endParaRPr sz="1000" b="0" i="0" u="none" strike="noStrike" cap="none">
              <a:solidFill>
                <a:srgbClr val="595959"/>
              </a:solidFill>
              <a:latin typeface="Lato"/>
              <a:ea typeface="Lato"/>
              <a:cs typeface="Lato"/>
              <a:sym typeface="Lato"/>
            </a:endParaRPr>
          </a:p>
        </p:txBody>
      </p:sp>
      <p:sp>
        <p:nvSpPr>
          <p:cNvPr id="1691" name="Google Shape;1691;p147"/>
          <p:cNvSpPr txBox="1"/>
          <p:nvPr/>
        </p:nvSpPr>
        <p:spPr>
          <a:xfrm>
            <a:off x="3655875" y="3211550"/>
            <a:ext cx="3566700" cy="969900"/>
          </a:xfrm>
          <a:prstGeom prst="rect">
            <a:avLst/>
          </a:prstGeom>
          <a:noFill/>
          <a:ln>
            <a:noFill/>
          </a:ln>
        </p:spPr>
        <p:txBody>
          <a:bodyPr spcFirstLastPara="1" wrap="square" lIns="91425" tIns="45700" rIns="91425" bIns="45700" anchor="ctr" anchorCtr="0">
            <a:noAutofit/>
          </a:bodyPr>
          <a:lstStyle/>
          <a:p>
            <a:pPr marL="0" marR="0" lvl="0" indent="0" algn="just" rtl="0">
              <a:lnSpc>
                <a:spcPct val="115000"/>
              </a:lnSpc>
              <a:spcBef>
                <a:spcPts val="0"/>
              </a:spcBef>
              <a:spcAft>
                <a:spcPts val="0"/>
              </a:spcAft>
              <a:buClr>
                <a:schemeClr val="dk1"/>
              </a:buClr>
              <a:buSzPts val="1100"/>
              <a:buFont typeface="Arial"/>
              <a:buNone/>
            </a:pPr>
            <a:r>
              <a:rPr lang="en" sz="1000">
                <a:solidFill>
                  <a:srgbClr val="595959"/>
                </a:solidFill>
                <a:latin typeface="Lato"/>
                <a:ea typeface="Lato"/>
                <a:cs typeface="Lato"/>
                <a:sym typeface="Lato"/>
              </a:rPr>
              <a:t>Realtor.ca is Canada’s is a top five most visited site in Canada which all runs in Azure.  The main site and supporting application leverage CosmosDB, Webapps, EventHub and plenty of storage.</a:t>
            </a:r>
            <a:endParaRPr sz="1000">
              <a:solidFill>
                <a:srgbClr val="595959"/>
              </a:solidFill>
              <a:latin typeface="Lato"/>
              <a:ea typeface="Lato"/>
              <a:cs typeface="Lato"/>
              <a:sym typeface="Lato"/>
            </a:endParaRPr>
          </a:p>
        </p:txBody>
      </p:sp>
      <p:cxnSp>
        <p:nvCxnSpPr>
          <p:cNvPr id="1692" name="Google Shape;1692;p147"/>
          <p:cNvCxnSpPr/>
          <p:nvPr/>
        </p:nvCxnSpPr>
        <p:spPr>
          <a:xfrm rot="10800000" flipH="1">
            <a:off x="3573225" y="2891450"/>
            <a:ext cx="3732000" cy="10200"/>
          </a:xfrm>
          <a:prstGeom prst="straightConnector1">
            <a:avLst/>
          </a:prstGeom>
          <a:noFill/>
          <a:ln w="9525" cap="flat" cmpd="sng">
            <a:solidFill>
              <a:srgbClr val="595959"/>
            </a:solidFill>
            <a:prstDash val="solid"/>
            <a:round/>
            <a:headEnd type="none" w="sm" len="sm"/>
            <a:tailEnd type="none" w="sm" len="sm"/>
          </a:ln>
        </p:spPr>
      </p:cxnSp>
      <p:pic>
        <p:nvPicPr>
          <p:cNvPr id="1693" name="Google Shape;1693;p147"/>
          <p:cNvPicPr preferRelativeResize="0"/>
          <p:nvPr/>
        </p:nvPicPr>
        <p:blipFill>
          <a:blip r:embed="rId3">
            <a:alphaModFix/>
          </a:blip>
          <a:stretch>
            <a:fillRect/>
          </a:stretch>
        </p:blipFill>
        <p:spPr>
          <a:xfrm>
            <a:off x="54350" y="997599"/>
            <a:ext cx="2394362" cy="1257025"/>
          </a:xfrm>
          <a:prstGeom prst="rect">
            <a:avLst/>
          </a:prstGeom>
          <a:noFill/>
          <a:ln>
            <a:noFill/>
          </a:ln>
        </p:spPr>
      </p:pic>
      <p:pic>
        <p:nvPicPr>
          <p:cNvPr id="1694" name="Google Shape;1694;p147"/>
          <p:cNvPicPr preferRelativeResize="0"/>
          <p:nvPr/>
        </p:nvPicPr>
        <p:blipFill>
          <a:blip r:embed="rId4">
            <a:alphaModFix/>
          </a:blip>
          <a:stretch>
            <a:fillRect/>
          </a:stretch>
        </p:blipFill>
        <p:spPr>
          <a:xfrm>
            <a:off x="4203213" y="1277363"/>
            <a:ext cx="2149834" cy="11209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sp>
        <p:nvSpPr>
          <p:cNvPr id="1699" name="Google Shape;1699;p148"/>
          <p:cNvSpPr/>
          <p:nvPr/>
        </p:nvSpPr>
        <p:spPr>
          <a:xfrm>
            <a:off x="0" y="1515725"/>
            <a:ext cx="9144000" cy="1992000"/>
          </a:xfrm>
          <a:prstGeom prst="rect">
            <a:avLst/>
          </a:prstGeom>
          <a:solidFill>
            <a:srgbClr val="FFFFFF"/>
          </a:solidFill>
          <a:ln w="9525" cap="flat" cmpd="sng">
            <a:solidFill>
              <a:srgbClr val="F9F9F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0" name="Google Shape;1700;p148"/>
          <p:cNvSpPr txBox="1"/>
          <p:nvPr/>
        </p:nvSpPr>
        <p:spPr>
          <a:xfrm>
            <a:off x="529800" y="3629875"/>
            <a:ext cx="8210700" cy="90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rgbClr val="595959"/>
                </a:solidFill>
                <a:latin typeface="Lato"/>
                <a:ea typeface="Lato"/>
                <a:cs typeface="Lato"/>
                <a:sym typeface="Lato"/>
              </a:rPr>
              <a:t>Lixar is a </a:t>
            </a:r>
            <a:r>
              <a:rPr lang="en" sz="1300" b="1" i="0" u="none" strike="noStrike" cap="none">
                <a:solidFill>
                  <a:srgbClr val="C11521"/>
                </a:solidFill>
                <a:latin typeface="Lato"/>
                <a:ea typeface="Lato"/>
                <a:cs typeface="Lato"/>
                <a:sym typeface="Lato"/>
              </a:rPr>
              <a:t>Triple Gold </a:t>
            </a:r>
            <a:r>
              <a:rPr lang="en" sz="1300" b="0" i="0" u="none" strike="noStrike" cap="none">
                <a:solidFill>
                  <a:srgbClr val="595959"/>
                </a:solidFill>
                <a:latin typeface="Lato"/>
                <a:ea typeface="Lato"/>
                <a:cs typeface="Lato"/>
                <a:sym typeface="Lato"/>
              </a:rPr>
              <a:t>Microsoft Partner, as well as a </a:t>
            </a:r>
            <a:r>
              <a:rPr lang="en" sz="1300" b="1" i="0" u="none" strike="noStrike" cap="none">
                <a:solidFill>
                  <a:srgbClr val="C11521"/>
                </a:solidFill>
                <a:latin typeface="Lato"/>
                <a:ea typeface="Lato"/>
                <a:cs typeface="Lato"/>
                <a:sym typeface="Lato"/>
              </a:rPr>
              <a:t>CSP Partner</a:t>
            </a:r>
            <a:r>
              <a:rPr lang="en" sz="1300" b="0" i="0" u="none" strike="noStrike" cap="none">
                <a:solidFill>
                  <a:srgbClr val="595959"/>
                </a:solidFill>
                <a:latin typeface="Lato"/>
                <a:ea typeface="Lato"/>
                <a:cs typeface="Lato"/>
                <a:sym typeface="Lato"/>
              </a:rPr>
              <a:t> delivering </a:t>
            </a:r>
            <a:r>
              <a:rPr lang="en" sz="1300" b="1" i="0" u="none" strike="noStrike" cap="none">
                <a:solidFill>
                  <a:srgbClr val="C11521"/>
                </a:solidFill>
                <a:latin typeface="Lato"/>
                <a:ea typeface="Lato"/>
                <a:cs typeface="Lato"/>
                <a:sym typeface="Lato"/>
              </a:rPr>
              <a:t>Advanced Workloads </a:t>
            </a:r>
            <a:r>
              <a:rPr lang="en" sz="1300" b="0" i="0" u="none" strike="noStrike" cap="none">
                <a:solidFill>
                  <a:srgbClr val="595959"/>
                </a:solidFill>
                <a:latin typeface="Lato"/>
                <a:ea typeface="Lato"/>
                <a:cs typeface="Lato"/>
                <a:sym typeface="Lato"/>
              </a:rPr>
              <a:t>in </a:t>
            </a:r>
            <a:r>
              <a:rPr lang="en" sz="1300" b="1" i="0" u="none" strike="noStrike" cap="none">
                <a:solidFill>
                  <a:srgbClr val="C11521"/>
                </a:solidFill>
                <a:latin typeface="Lato"/>
                <a:ea typeface="Lato"/>
                <a:cs typeface="Lato"/>
                <a:sym typeface="Lato"/>
              </a:rPr>
              <a:t>Azure </a:t>
            </a:r>
            <a:r>
              <a:rPr lang="en" sz="1300" b="0" i="0" u="none" strike="noStrike" cap="none">
                <a:solidFill>
                  <a:srgbClr val="595959"/>
                </a:solidFill>
                <a:latin typeface="Lato"/>
                <a:ea typeface="Lato"/>
                <a:cs typeface="Lato"/>
                <a:sym typeface="Lato"/>
              </a:rPr>
              <a:t>including IoT, Machine Learning, and Cognitive Services.</a:t>
            </a:r>
            <a:endParaRPr sz="1300" b="0" i="0" u="none" strike="noStrike" cap="none">
              <a:solidFill>
                <a:srgbClr val="595959"/>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rgbClr val="595959"/>
              </a:solidFill>
              <a:latin typeface="Lato"/>
              <a:ea typeface="Lato"/>
              <a:cs typeface="Lato"/>
              <a:sym typeface="Lato"/>
            </a:endParaRPr>
          </a:p>
        </p:txBody>
      </p:sp>
      <p:pic>
        <p:nvPicPr>
          <p:cNvPr id="1701" name="Google Shape;1701;p148"/>
          <p:cNvPicPr preferRelativeResize="0"/>
          <p:nvPr/>
        </p:nvPicPr>
        <p:blipFill rotWithShape="1">
          <a:blip r:embed="rId3">
            <a:alphaModFix/>
          </a:blip>
          <a:srcRect/>
          <a:stretch/>
        </p:blipFill>
        <p:spPr>
          <a:xfrm>
            <a:off x="1590825" y="1622151"/>
            <a:ext cx="558182" cy="808050"/>
          </a:xfrm>
          <a:prstGeom prst="rect">
            <a:avLst/>
          </a:prstGeom>
          <a:noFill/>
          <a:ln>
            <a:noFill/>
          </a:ln>
        </p:spPr>
      </p:pic>
      <p:pic>
        <p:nvPicPr>
          <p:cNvPr id="1702" name="Google Shape;1702;p148"/>
          <p:cNvPicPr preferRelativeResize="0"/>
          <p:nvPr/>
        </p:nvPicPr>
        <p:blipFill rotWithShape="1">
          <a:blip r:embed="rId4">
            <a:alphaModFix/>
          </a:blip>
          <a:srcRect/>
          <a:stretch/>
        </p:blipFill>
        <p:spPr>
          <a:xfrm>
            <a:off x="397400" y="1634375"/>
            <a:ext cx="760825" cy="808055"/>
          </a:xfrm>
          <a:prstGeom prst="rect">
            <a:avLst/>
          </a:prstGeom>
          <a:noFill/>
          <a:ln>
            <a:noFill/>
          </a:ln>
        </p:spPr>
      </p:pic>
      <p:pic>
        <p:nvPicPr>
          <p:cNvPr id="1703" name="Google Shape;1703;p148"/>
          <p:cNvPicPr preferRelativeResize="0"/>
          <p:nvPr/>
        </p:nvPicPr>
        <p:blipFill rotWithShape="1">
          <a:blip r:embed="rId5">
            <a:alphaModFix/>
          </a:blip>
          <a:srcRect/>
          <a:stretch/>
        </p:blipFill>
        <p:spPr>
          <a:xfrm>
            <a:off x="2482825" y="1701500"/>
            <a:ext cx="474894" cy="718225"/>
          </a:xfrm>
          <a:prstGeom prst="rect">
            <a:avLst/>
          </a:prstGeom>
          <a:noFill/>
          <a:ln>
            <a:noFill/>
          </a:ln>
        </p:spPr>
      </p:pic>
      <p:pic>
        <p:nvPicPr>
          <p:cNvPr id="1704" name="Google Shape;1704;p148"/>
          <p:cNvPicPr preferRelativeResize="0"/>
          <p:nvPr/>
        </p:nvPicPr>
        <p:blipFill rotWithShape="1">
          <a:blip r:embed="rId6">
            <a:alphaModFix/>
          </a:blip>
          <a:srcRect/>
          <a:stretch/>
        </p:blipFill>
        <p:spPr>
          <a:xfrm>
            <a:off x="3193300" y="1687213"/>
            <a:ext cx="991025" cy="632449"/>
          </a:xfrm>
          <a:prstGeom prst="rect">
            <a:avLst/>
          </a:prstGeom>
          <a:noFill/>
          <a:ln>
            <a:noFill/>
          </a:ln>
        </p:spPr>
      </p:pic>
      <p:pic>
        <p:nvPicPr>
          <p:cNvPr id="1705" name="Google Shape;1705;p148"/>
          <p:cNvPicPr preferRelativeResize="0"/>
          <p:nvPr/>
        </p:nvPicPr>
        <p:blipFill rotWithShape="1">
          <a:blip r:embed="rId7">
            <a:alphaModFix/>
          </a:blip>
          <a:srcRect/>
          <a:stretch/>
        </p:blipFill>
        <p:spPr>
          <a:xfrm>
            <a:off x="4419899" y="1704471"/>
            <a:ext cx="605725" cy="712273"/>
          </a:xfrm>
          <a:prstGeom prst="rect">
            <a:avLst/>
          </a:prstGeom>
          <a:noFill/>
          <a:ln>
            <a:noFill/>
          </a:ln>
        </p:spPr>
      </p:pic>
      <p:pic>
        <p:nvPicPr>
          <p:cNvPr id="1706" name="Google Shape;1706;p148"/>
          <p:cNvPicPr preferRelativeResize="0"/>
          <p:nvPr/>
        </p:nvPicPr>
        <p:blipFill rotWithShape="1">
          <a:blip r:embed="rId8">
            <a:alphaModFix/>
          </a:blip>
          <a:srcRect/>
          <a:stretch/>
        </p:blipFill>
        <p:spPr>
          <a:xfrm>
            <a:off x="5141319" y="2655800"/>
            <a:ext cx="1028700" cy="576470"/>
          </a:xfrm>
          <a:prstGeom prst="rect">
            <a:avLst/>
          </a:prstGeom>
          <a:noFill/>
          <a:ln>
            <a:noFill/>
          </a:ln>
        </p:spPr>
      </p:pic>
      <p:pic>
        <p:nvPicPr>
          <p:cNvPr id="1707" name="Google Shape;1707;p148"/>
          <p:cNvPicPr preferRelativeResize="0"/>
          <p:nvPr/>
        </p:nvPicPr>
        <p:blipFill rotWithShape="1">
          <a:blip r:embed="rId9">
            <a:alphaModFix/>
          </a:blip>
          <a:srcRect/>
          <a:stretch/>
        </p:blipFill>
        <p:spPr>
          <a:xfrm>
            <a:off x="6345675" y="2688700"/>
            <a:ext cx="710992" cy="480400"/>
          </a:xfrm>
          <a:prstGeom prst="rect">
            <a:avLst/>
          </a:prstGeom>
          <a:noFill/>
          <a:ln>
            <a:noFill/>
          </a:ln>
        </p:spPr>
      </p:pic>
      <p:pic>
        <p:nvPicPr>
          <p:cNvPr id="1708" name="Google Shape;1708;p148"/>
          <p:cNvPicPr preferRelativeResize="0"/>
          <p:nvPr/>
        </p:nvPicPr>
        <p:blipFill rotWithShape="1">
          <a:blip r:embed="rId10">
            <a:alphaModFix/>
          </a:blip>
          <a:srcRect/>
          <a:stretch/>
        </p:blipFill>
        <p:spPr>
          <a:xfrm>
            <a:off x="235288" y="2683088"/>
            <a:ext cx="605725" cy="718221"/>
          </a:xfrm>
          <a:prstGeom prst="rect">
            <a:avLst/>
          </a:prstGeom>
          <a:noFill/>
          <a:ln>
            <a:noFill/>
          </a:ln>
        </p:spPr>
      </p:pic>
      <p:pic>
        <p:nvPicPr>
          <p:cNvPr id="1709" name="Google Shape;1709;p148"/>
          <p:cNvPicPr preferRelativeResize="0"/>
          <p:nvPr/>
        </p:nvPicPr>
        <p:blipFill rotWithShape="1">
          <a:blip r:embed="rId11">
            <a:alphaModFix/>
          </a:blip>
          <a:srcRect/>
          <a:stretch/>
        </p:blipFill>
        <p:spPr>
          <a:xfrm>
            <a:off x="6161775" y="1702713"/>
            <a:ext cx="760818" cy="601450"/>
          </a:xfrm>
          <a:prstGeom prst="rect">
            <a:avLst/>
          </a:prstGeom>
          <a:noFill/>
          <a:ln>
            <a:noFill/>
          </a:ln>
        </p:spPr>
      </p:pic>
      <p:pic>
        <p:nvPicPr>
          <p:cNvPr id="1710" name="Google Shape;1710;p148"/>
          <p:cNvPicPr preferRelativeResize="0"/>
          <p:nvPr/>
        </p:nvPicPr>
        <p:blipFill rotWithShape="1">
          <a:blip r:embed="rId12">
            <a:alphaModFix/>
          </a:blip>
          <a:srcRect/>
          <a:stretch/>
        </p:blipFill>
        <p:spPr>
          <a:xfrm>
            <a:off x="931638" y="2759305"/>
            <a:ext cx="802625" cy="499506"/>
          </a:xfrm>
          <a:prstGeom prst="rect">
            <a:avLst/>
          </a:prstGeom>
          <a:noFill/>
          <a:ln>
            <a:noFill/>
          </a:ln>
        </p:spPr>
      </p:pic>
      <p:pic>
        <p:nvPicPr>
          <p:cNvPr id="1711" name="Google Shape;1711;p148"/>
          <p:cNvPicPr preferRelativeResize="0"/>
          <p:nvPr/>
        </p:nvPicPr>
        <p:blipFill rotWithShape="1">
          <a:blip r:embed="rId13">
            <a:alphaModFix/>
          </a:blip>
          <a:srcRect/>
          <a:stretch/>
        </p:blipFill>
        <p:spPr>
          <a:xfrm>
            <a:off x="3571700" y="2644850"/>
            <a:ext cx="516175" cy="736036"/>
          </a:xfrm>
          <a:prstGeom prst="rect">
            <a:avLst/>
          </a:prstGeom>
          <a:noFill/>
          <a:ln>
            <a:noFill/>
          </a:ln>
        </p:spPr>
      </p:pic>
      <p:pic>
        <p:nvPicPr>
          <p:cNvPr id="1712" name="Google Shape;1712;p148"/>
          <p:cNvPicPr preferRelativeResize="0"/>
          <p:nvPr/>
        </p:nvPicPr>
        <p:blipFill rotWithShape="1">
          <a:blip r:embed="rId14">
            <a:alphaModFix/>
          </a:blip>
          <a:srcRect/>
          <a:stretch/>
        </p:blipFill>
        <p:spPr>
          <a:xfrm>
            <a:off x="5284650" y="1601371"/>
            <a:ext cx="605725" cy="804137"/>
          </a:xfrm>
          <a:prstGeom prst="rect">
            <a:avLst/>
          </a:prstGeom>
          <a:noFill/>
          <a:ln>
            <a:noFill/>
          </a:ln>
        </p:spPr>
      </p:pic>
      <p:pic>
        <p:nvPicPr>
          <p:cNvPr id="1713" name="Google Shape;1713;p148"/>
          <p:cNvPicPr preferRelativeResize="0"/>
          <p:nvPr/>
        </p:nvPicPr>
        <p:blipFill rotWithShape="1">
          <a:blip r:embed="rId15">
            <a:alphaModFix/>
          </a:blip>
          <a:srcRect/>
          <a:stretch/>
        </p:blipFill>
        <p:spPr>
          <a:xfrm>
            <a:off x="7749463" y="1827562"/>
            <a:ext cx="991025" cy="430650"/>
          </a:xfrm>
          <a:prstGeom prst="rect">
            <a:avLst/>
          </a:prstGeom>
          <a:noFill/>
          <a:ln>
            <a:noFill/>
          </a:ln>
        </p:spPr>
      </p:pic>
      <p:sp>
        <p:nvSpPr>
          <p:cNvPr id="1714" name="Google Shape;1714;p148"/>
          <p:cNvSpPr txBox="1"/>
          <p:nvPr/>
        </p:nvSpPr>
        <p:spPr>
          <a:xfrm>
            <a:off x="0" y="609600"/>
            <a:ext cx="9144000" cy="90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595959"/>
                </a:solidFill>
                <a:latin typeface="Lato"/>
                <a:ea typeface="Lato"/>
                <a:cs typeface="Lato"/>
                <a:sym typeface="Lato"/>
              </a:rPr>
              <a:t>LIXAR has over </a:t>
            </a:r>
            <a:r>
              <a:rPr lang="en" sz="3000">
                <a:solidFill>
                  <a:srgbClr val="595959"/>
                </a:solidFill>
                <a:latin typeface="Lato"/>
                <a:ea typeface="Lato"/>
                <a:cs typeface="Lato"/>
                <a:sym typeface="Lato"/>
              </a:rPr>
              <a:t>seven </a:t>
            </a:r>
            <a:r>
              <a:rPr lang="en" sz="3000" b="0" i="0" u="none" strike="noStrike" cap="none">
                <a:solidFill>
                  <a:srgbClr val="595959"/>
                </a:solidFill>
                <a:latin typeface="Lato"/>
                <a:ea typeface="Lato"/>
                <a:cs typeface="Lato"/>
                <a:sym typeface="Lato"/>
              </a:rPr>
              <a:t>years of </a:t>
            </a:r>
            <a:r>
              <a:rPr lang="en" sz="3000" b="1" i="0" u="none" strike="noStrike" cap="none">
                <a:solidFill>
                  <a:srgbClr val="C11521"/>
                </a:solidFill>
                <a:latin typeface="Lato"/>
                <a:ea typeface="Lato"/>
                <a:cs typeface="Lato"/>
                <a:sym typeface="Lato"/>
              </a:rPr>
              <a:t>Azure</a:t>
            </a:r>
            <a:r>
              <a:rPr lang="en" sz="3000" b="0" i="0" u="none" strike="noStrike" cap="none">
                <a:solidFill>
                  <a:srgbClr val="595959"/>
                </a:solidFill>
                <a:latin typeface="Lato"/>
                <a:ea typeface="Lato"/>
                <a:cs typeface="Lato"/>
                <a:sym typeface="Lato"/>
              </a:rPr>
              <a:t> experience</a:t>
            </a:r>
            <a:endParaRPr sz="3000" b="0" i="0" u="none" strike="noStrike" cap="none">
              <a:solidFill>
                <a:srgbClr val="000000"/>
              </a:solidFill>
              <a:latin typeface="Arial"/>
              <a:ea typeface="Arial"/>
              <a:cs typeface="Arial"/>
              <a:sym typeface="Arial"/>
            </a:endParaRPr>
          </a:p>
        </p:txBody>
      </p:sp>
      <p:sp>
        <p:nvSpPr>
          <p:cNvPr id="1715" name="Google Shape;1715;p148"/>
          <p:cNvSpPr txBox="1">
            <a:spLocks noGrp="1"/>
          </p:cNvSpPr>
          <p:nvPr>
            <p:ph type="title"/>
          </p:nvPr>
        </p:nvSpPr>
        <p:spPr>
          <a:xfrm>
            <a:off x="195671" y="-24684"/>
            <a:ext cx="8229600" cy="675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400"/>
              <a:buFont typeface="Lato"/>
              <a:buNone/>
            </a:pPr>
            <a:r>
              <a:rPr lang="en" sz="2000" b="0" i="0" u="none" strike="noStrike" cap="none">
                <a:solidFill>
                  <a:srgbClr val="C11521"/>
                </a:solidFill>
                <a:latin typeface="Lato"/>
                <a:ea typeface="Lato"/>
                <a:cs typeface="Lato"/>
                <a:sym typeface="Lato"/>
              </a:rPr>
              <a:t>OUR AZURE EXPERIENCE</a:t>
            </a:r>
            <a:endParaRPr sz="2000" b="0" i="0" u="none" strike="noStrike" cap="none">
              <a:solidFill>
                <a:srgbClr val="C11521"/>
              </a:solidFill>
              <a:latin typeface="Lato"/>
              <a:ea typeface="Lato"/>
              <a:cs typeface="Lato"/>
              <a:sym typeface="Lato"/>
            </a:endParaRPr>
          </a:p>
        </p:txBody>
      </p:sp>
      <p:pic>
        <p:nvPicPr>
          <p:cNvPr id="1716" name="Google Shape;1716;p148"/>
          <p:cNvPicPr preferRelativeResize="0"/>
          <p:nvPr/>
        </p:nvPicPr>
        <p:blipFill rotWithShape="1">
          <a:blip r:embed="rId16">
            <a:alphaModFix/>
          </a:blip>
          <a:srcRect/>
          <a:stretch/>
        </p:blipFill>
        <p:spPr>
          <a:xfrm>
            <a:off x="7179594" y="1763419"/>
            <a:ext cx="424088" cy="570325"/>
          </a:xfrm>
          <a:prstGeom prst="rect">
            <a:avLst/>
          </a:prstGeom>
          <a:noFill/>
          <a:ln>
            <a:noFill/>
          </a:ln>
        </p:spPr>
      </p:pic>
      <p:pic>
        <p:nvPicPr>
          <p:cNvPr id="1717" name="Google Shape;1717;p148"/>
          <p:cNvPicPr preferRelativeResize="0"/>
          <p:nvPr/>
        </p:nvPicPr>
        <p:blipFill rotWithShape="1">
          <a:blip r:embed="rId17">
            <a:alphaModFix/>
          </a:blip>
          <a:srcRect/>
          <a:stretch/>
        </p:blipFill>
        <p:spPr>
          <a:xfrm>
            <a:off x="2693898" y="2740073"/>
            <a:ext cx="605725" cy="537953"/>
          </a:xfrm>
          <a:prstGeom prst="rect">
            <a:avLst/>
          </a:prstGeom>
          <a:noFill/>
          <a:ln>
            <a:noFill/>
          </a:ln>
        </p:spPr>
      </p:pic>
      <p:pic>
        <p:nvPicPr>
          <p:cNvPr id="1718" name="Google Shape;1718;p148"/>
          <p:cNvPicPr preferRelativeResize="0"/>
          <p:nvPr/>
        </p:nvPicPr>
        <p:blipFill rotWithShape="1">
          <a:blip r:embed="rId18">
            <a:alphaModFix/>
          </a:blip>
          <a:srcRect/>
          <a:stretch/>
        </p:blipFill>
        <p:spPr>
          <a:xfrm>
            <a:off x="7179593" y="2675930"/>
            <a:ext cx="710975" cy="536210"/>
          </a:xfrm>
          <a:prstGeom prst="rect">
            <a:avLst/>
          </a:prstGeom>
          <a:noFill/>
          <a:ln>
            <a:noFill/>
          </a:ln>
        </p:spPr>
      </p:pic>
      <p:pic>
        <p:nvPicPr>
          <p:cNvPr id="1719" name="Google Shape;1719;p148" descr="Lixar-logo.png"/>
          <p:cNvPicPr preferRelativeResize="0"/>
          <p:nvPr/>
        </p:nvPicPr>
        <p:blipFill rotWithShape="1">
          <a:blip r:embed="rId19">
            <a:alphaModFix/>
          </a:blip>
          <a:srcRect/>
          <a:stretch/>
        </p:blipFill>
        <p:spPr>
          <a:xfrm>
            <a:off x="4107150" y="4318000"/>
            <a:ext cx="929699" cy="675900"/>
          </a:xfrm>
          <a:prstGeom prst="rect">
            <a:avLst/>
          </a:prstGeom>
          <a:noFill/>
          <a:ln>
            <a:noFill/>
          </a:ln>
        </p:spPr>
      </p:pic>
      <p:pic>
        <p:nvPicPr>
          <p:cNvPr id="1720" name="Google Shape;1720;p148"/>
          <p:cNvPicPr preferRelativeResize="0"/>
          <p:nvPr/>
        </p:nvPicPr>
        <p:blipFill rotWithShape="1">
          <a:blip r:embed="rId20">
            <a:alphaModFix/>
          </a:blip>
          <a:srcRect/>
          <a:stretch/>
        </p:blipFill>
        <p:spPr>
          <a:xfrm>
            <a:off x="7751900" y="2776748"/>
            <a:ext cx="1129500" cy="251550"/>
          </a:xfrm>
          <a:prstGeom prst="rect">
            <a:avLst/>
          </a:prstGeom>
          <a:noFill/>
          <a:ln>
            <a:noFill/>
          </a:ln>
        </p:spPr>
      </p:pic>
      <p:pic>
        <p:nvPicPr>
          <p:cNvPr id="1721" name="Google Shape;1721;p148"/>
          <p:cNvPicPr preferRelativeResize="0"/>
          <p:nvPr/>
        </p:nvPicPr>
        <p:blipFill rotWithShape="1">
          <a:blip r:embed="rId21">
            <a:alphaModFix/>
          </a:blip>
          <a:srcRect/>
          <a:stretch/>
        </p:blipFill>
        <p:spPr>
          <a:xfrm>
            <a:off x="1948276" y="2762964"/>
            <a:ext cx="516175" cy="492166"/>
          </a:xfrm>
          <a:prstGeom prst="rect">
            <a:avLst/>
          </a:prstGeom>
          <a:noFill/>
          <a:ln>
            <a:noFill/>
          </a:ln>
        </p:spPr>
      </p:pic>
      <p:pic>
        <p:nvPicPr>
          <p:cNvPr id="1722" name="Google Shape;1722;p148"/>
          <p:cNvPicPr preferRelativeResize="0"/>
          <p:nvPr/>
        </p:nvPicPr>
        <p:blipFill rotWithShape="1">
          <a:blip r:embed="rId22">
            <a:alphaModFix/>
          </a:blip>
          <a:srcRect/>
          <a:stretch/>
        </p:blipFill>
        <p:spPr>
          <a:xfrm>
            <a:off x="4359950" y="2619125"/>
            <a:ext cx="558175" cy="68766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726"/>
        <p:cNvGrpSpPr/>
        <p:nvPr/>
      </p:nvGrpSpPr>
      <p:grpSpPr>
        <a:xfrm>
          <a:off x="0" y="0"/>
          <a:ext cx="0" cy="0"/>
          <a:chOff x="0" y="0"/>
          <a:chExt cx="0" cy="0"/>
        </a:xfrm>
      </p:grpSpPr>
      <p:sp>
        <p:nvSpPr>
          <p:cNvPr id="1727" name="Google Shape;1727;p149"/>
          <p:cNvSpPr/>
          <p:nvPr/>
        </p:nvSpPr>
        <p:spPr>
          <a:xfrm>
            <a:off x="0" y="3132800"/>
            <a:ext cx="9144000" cy="675900"/>
          </a:xfrm>
          <a:prstGeom prst="roundRect">
            <a:avLst>
              <a:gd name="adj" fmla="val 1130"/>
            </a:avLst>
          </a:prstGeom>
          <a:solidFill>
            <a:srgbClr val="F1F1F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FFFFFF"/>
                </a:solidFill>
                <a:latin typeface="Arial"/>
                <a:ea typeface="Arial"/>
                <a:cs typeface="Arial"/>
                <a:sym typeface="Arial"/>
              </a:rPr>
              <a:t>            </a:t>
            </a:r>
            <a:endParaRPr sz="1800" b="0" i="0" u="none" strike="noStrike" cap="none">
              <a:solidFill>
                <a:srgbClr val="FFFFFF"/>
              </a:solidFill>
              <a:latin typeface="Arial"/>
              <a:ea typeface="Arial"/>
              <a:cs typeface="Arial"/>
              <a:sym typeface="Arial"/>
            </a:endParaRPr>
          </a:p>
        </p:txBody>
      </p:sp>
      <p:sp>
        <p:nvSpPr>
          <p:cNvPr id="1728" name="Google Shape;1728;p149"/>
          <p:cNvSpPr txBox="1"/>
          <p:nvPr/>
        </p:nvSpPr>
        <p:spPr>
          <a:xfrm>
            <a:off x="265175" y="3248300"/>
            <a:ext cx="8596500" cy="444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 sz="1700" b="0" i="0" u="none" strike="noStrike" cap="none">
                <a:solidFill>
                  <a:srgbClr val="595959"/>
                </a:solidFill>
                <a:latin typeface="Lato"/>
                <a:ea typeface="Lato"/>
                <a:cs typeface="Lato"/>
                <a:sym typeface="Lato"/>
              </a:rPr>
              <a:t>WE </a:t>
            </a:r>
            <a:r>
              <a:rPr lang="en" sz="1700" b="1" i="0" u="none" strike="noStrike" cap="none">
                <a:solidFill>
                  <a:srgbClr val="C11521"/>
                </a:solidFill>
                <a:latin typeface="Lato"/>
                <a:ea typeface="Lato"/>
                <a:cs typeface="Lato"/>
                <a:sym typeface="Lato"/>
              </a:rPr>
              <a:t>LOVE</a:t>
            </a:r>
            <a:r>
              <a:rPr lang="en" sz="1700" b="0" i="0" u="none" strike="noStrike" cap="none">
                <a:solidFill>
                  <a:srgbClr val="595959"/>
                </a:solidFill>
                <a:latin typeface="Lato"/>
                <a:ea typeface="Lato"/>
                <a:cs typeface="Lato"/>
                <a:sym typeface="Lato"/>
              </a:rPr>
              <a:t> TO HELP COMPANIES WHO WANT TO BE </a:t>
            </a:r>
            <a:r>
              <a:rPr lang="en" sz="1700" b="1" i="0" u="none" strike="noStrike" cap="none">
                <a:solidFill>
                  <a:srgbClr val="C11521"/>
                </a:solidFill>
                <a:latin typeface="Lato"/>
                <a:ea typeface="Lato"/>
                <a:cs typeface="Lato"/>
                <a:sym typeface="Lato"/>
              </a:rPr>
              <a:t>INNOVATIVE</a:t>
            </a:r>
            <a:endParaRPr sz="1700" b="1" i="0" u="none" strike="noStrike" cap="none">
              <a:solidFill>
                <a:srgbClr val="C11521"/>
              </a:solidFill>
              <a:latin typeface="Lato"/>
              <a:ea typeface="Lato"/>
              <a:cs typeface="Lato"/>
              <a:sym typeface="Lato"/>
            </a:endParaRPr>
          </a:p>
        </p:txBody>
      </p:sp>
      <p:pic>
        <p:nvPicPr>
          <p:cNvPr id="1729" name="Google Shape;1729;p149" descr="Lixar-logo.png"/>
          <p:cNvPicPr preferRelativeResize="0"/>
          <p:nvPr/>
        </p:nvPicPr>
        <p:blipFill rotWithShape="1">
          <a:blip r:embed="rId3">
            <a:alphaModFix/>
          </a:blip>
          <a:srcRect/>
          <a:stretch/>
        </p:blipFill>
        <p:spPr>
          <a:xfrm>
            <a:off x="3782873" y="1715550"/>
            <a:ext cx="1561103" cy="1048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94"/>
          <p:cNvSpPr txBox="1">
            <a:spLocks noGrp="1"/>
          </p:cNvSpPr>
          <p:nvPr>
            <p:ph type="title"/>
          </p:nvPr>
        </p:nvSpPr>
        <p:spPr>
          <a:xfrm>
            <a:off x="125825" y="0"/>
            <a:ext cx="84393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AGENDA</a:t>
            </a:r>
            <a:endParaRPr sz="1700" b="0" i="0" u="none" strike="noStrike" cap="none">
              <a:solidFill>
                <a:srgbClr val="BB2938"/>
              </a:solidFill>
              <a:latin typeface="Lato"/>
              <a:ea typeface="Lato"/>
              <a:cs typeface="Lato"/>
              <a:sym typeface="Lato"/>
            </a:endParaRPr>
          </a:p>
        </p:txBody>
      </p:sp>
      <p:sp>
        <p:nvSpPr>
          <p:cNvPr id="540" name="Google Shape;540;p94"/>
          <p:cNvSpPr txBox="1"/>
          <p:nvPr/>
        </p:nvSpPr>
        <p:spPr>
          <a:xfrm>
            <a:off x="4582000" y="618750"/>
            <a:ext cx="4016700" cy="43701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Lixar Intro</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b="1" dirty="0">
                <a:solidFill>
                  <a:srgbClr val="595959"/>
                </a:solidFill>
                <a:latin typeface="Lato"/>
                <a:ea typeface="Lato"/>
                <a:cs typeface="Lato"/>
                <a:sym typeface="Lato"/>
              </a:rPr>
              <a:t>Review Cosmos DB</a:t>
            </a:r>
            <a:r>
              <a:rPr lang="en" sz="1600" dirty="0">
                <a:solidFill>
                  <a:srgbClr val="595959"/>
                </a:solidFill>
                <a:latin typeface="Lato"/>
                <a:ea typeface="Lato"/>
                <a:cs typeface="Lato"/>
                <a:sym typeface="Lato"/>
              </a:rPr>
              <a:t> </a:t>
            </a:r>
            <a:endParaRPr sz="1600" dirty="0">
              <a:solidFill>
                <a:srgbClr val="595959"/>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Resource Hierarchy</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LAB - Querying Cosmos DB </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Request Units</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Partitioning </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Modeling and Planning </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LAB - Change Feed</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LAB -Spark Connector </a:t>
            </a:r>
            <a:endParaRPr sz="1600" b="1"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Troubleshooting</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Security and GDPR</a:t>
            </a:r>
            <a:endParaRPr sz="1600" dirty="0">
              <a:solidFill>
                <a:schemeClr val="bg1">
                  <a:lumMod val="75000"/>
                </a:schemeClr>
              </a:solidFill>
              <a:latin typeface="Lato"/>
              <a:ea typeface="Lato"/>
              <a:cs typeface="Lato"/>
              <a:sym typeface="Lato"/>
            </a:endParaRPr>
          </a:p>
          <a:p>
            <a:pPr marL="0" lvl="0" indent="0" algn="l" rtl="0">
              <a:lnSpc>
                <a:spcPct val="150000"/>
              </a:lnSpc>
              <a:spcBef>
                <a:spcPts val="0"/>
              </a:spcBef>
              <a:spcAft>
                <a:spcPts val="0"/>
              </a:spcAft>
              <a:buNone/>
            </a:pPr>
            <a:r>
              <a:rPr lang="en" sz="1600" dirty="0">
                <a:solidFill>
                  <a:schemeClr val="bg1">
                    <a:lumMod val="75000"/>
                  </a:schemeClr>
                </a:solidFill>
                <a:latin typeface="Lato"/>
                <a:ea typeface="Lato"/>
                <a:cs typeface="Lato"/>
                <a:sym typeface="Lato"/>
              </a:rPr>
              <a:t>Wrap Up</a:t>
            </a:r>
            <a:endParaRPr sz="1600" dirty="0">
              <a:solidFill>
                <a:schemeClr val="bg1">
                  <a:lumMod val="75000"/>
                </a:schemeClr>
              </a:solidFill>
              <a:latin typeface="Lato"/>
              <a:ea typeface="Lato"/>
              <a:cs typeface="Lato"/>
              <a:sym typeface="Lato"/>
            </a:endParaRPr>
          </a:p>
        </p:txBody>
      </p:sp>
      <p:cxnSp>
        <p:nvCxnSpPr>
          <p:cNvPr id="541" name="Google Shape;541;p94"/>
          <p:cNvCxnSpPr/>
          <p:nvPr/>
        </p:nvCxnSpPr>
        <p:spPr>
          <a:xfrm rot="10800000">
            <a:off x="4401125" y="649750"/>
            <a:ext cx="54000" cy="4215300"/>
          </a:xfrm>
          <a:prstGeom prst="straightConnector1">
            <a:avLst/>
          </a:prstGeom>
          <a:noFill/>
          <a:ln w="19050" cap="flat" cmpd="sng">
            <a:solidFill>
              <a:srgbClr val="BB2938"/>
            </a:solidFill>
            <a:prstDash val="solid"/>
            <a:round/>
            <a:headEnd type="none" w="med" len="med"/>
            <a:tailEnd type="none" w="med" len="med"/>
          </a:ln>
        </p:spPr>
      </p:cxnSp>
      <p:pic>
        <p:nvPicPr>
          <p:cNvPr id="542" name="Google Shape;542;p94"/>
          <p:cNvPicPr preferRelativeResize="0"/>
          <p:nvPr/>
        </p:nvPicPr>
        <p:blipFill>
          <a:blip r:embed="rId3">
            <a:alphaModFix/>
          </a:blip>
          <a:stretch>
            <a:fillRect/>
          </a:stretch>
        </p:blipFill>
        <p:spPr>
          <a:xfrm>
            <a:off x="0" y="464100"/>
            <a:ext cx="4087600" cy="46794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95"/>
          <p:cNvSpPr/>
          <p:nvPr/>
        </p:nvSpPr>
        <p:spPr>
          <a:xfrm>
            <a:off x="2564700" y="464100"/>
            <a:ext cx="6405300" cy="4679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95"/>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Cosmos DB Overview </a:t>
            </a:r>
            <a:endParaRPr sz="1700" b="0" i="0" u="none" strike="noStrike" cap="none">
              <a:solidFill>
                <a:srgbClr val="BB2938"/>
              </a:solidFill>
              <a:latin typeface="Lato"/>
              <a:ea typeface="Lato"/>
              <a:cs typeface="Lato"/>
              <a:sym typeface="Lato"/>
            </a:endParaRPr>
          </a:p>
        </p:txBody>
      </p:sp>
      <p:sp>
        <p:nvSpPr>
          <p:cNvPr id="549" name="Google Shape;549;p95"/>
          <p:cNvSpPr txBox="1"/>
          <p:nvPr/>
        </p:nvSpPr>
        <p:spPr>
          <a:xfrm>
            <a:off x="283100" y="2577175"/>
            <a:ext cx="2168100" cy="114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r>
              <a:rPr lang="en" sz="1000" b="0" i="0" u="none" strike="noStrike" cap="none">
                <a:solidFill>
                  <a:srgbClr val="595959"/>
                </a:solidFill>
                <a:latin typeface="Lato"/>
                <a:ea typeface="Lato"/>
                <a:cs typeface="Lato"/>
                <a:sym typeface="Lato"/>
              </a:rPr>
              <a:t>| Globally Distributed </a:t>
            </a:r>
            <a:endParaRPr sz="1000" b="0" i="0" u="none" strike="noStrike" cap="none">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r>
              <a:rPr lang="en" sz="1000" b="0" i="0" u="none" strike="noStrike" cap="none">
                <a:solidFill>
                  <a:srgbClr val="595959"/>
                </a:solidFill>
                <a:latin typeface="Lato"/>
                <a:ea typeface="Lato"/>
                <a:cs typeface="Lato"/>
                <a:sym typeface="Lato"/>
              </a:rPr>
              <a:t>| </a:t>
            </a:r>
            <a:r>
              <a:rPr lang="en" sz="1000">
                <a:solidFill>
                  <a:srgbClr val="595959"/>
                </a:solidFill>
                <a:latin typeface="Lato"/>
                <a:ea typeface="Lato"/>
                <a:cs typeface="Lato"/>
                <a:sym typeface="Lato"/>
              </a:rPr>
              <a:t>Massively Scalable</a:t>
            </a:r>
            <a:endParaRPr sz="1000" b="0" i="0" u="none" strike="noStrike" cap="none">
              <a:solidFill>
                <a:srgbClr val="595959"/>
              </a:solidFill>
              <a:latin typeface="Lato"/>
              <a:ea typeface="Lato"/>
              <a:cs typeface="Lato"/>
              <a:sym typeface="Lato"/>
            </a:endParaRPr>
          </a:p>
          <a:p>
            <a:pPr marL="0" marR="0" lvl="0" indent="0" algn="l" rtl="0">
              <a:lnSpc>
                <a:spcPct val="100000"/>
              </a:lnSpc>
              <a:spcBef>
                <a:spcPts val="500"/>
              </a:spcBef>
              <a:spcAft>
                <a:spcPts val="0"/>
              </a:spcAft>
              <a:buClr>
                <a:srgbClr val="000000"/>
              </a:buClr>
              <a:buSzPts val="1000"/>
              <a:buFont typeface="Arial"/>
              <a:buNone/>
            </a:pPr>
            <a:r>
              <a:rPr lang="en" sz="1000" b="0" i="0" u="none" strike="noStrike" cap="none">
                <a:solidFill>
                  <a:srgbClr val="595959"/>
                </a:solidFill>
                <a:latin typeface="Lato"/>
                <a:ea typeface="Lato"/>
                <a:cs typeface="Lato"/>
                <a:sym typeface="Lato"/>
              </a:rPr>
              <a:t>| </a:t>
            </a:r>
            <a:r>
              <a:rPr lang="en" sz="1000">
                <a:solidFill>
                  <a:srgbClr val="595959"/>
                </a:solidFill>
                <a:latin typeface="Lato"/>
                <a:ea typeface="Lato"/>
                <a:cs typeface="Lato"/>
                <a:sym typeface="Lato"/>
              </a:rPr>
              <a:t>Multi-model database service</a:t>
            </a:r>
            <a:endParaRPr sz="1000" b="0" i="0" u="none" strike="noStrike" cap="none">
              <a:solidFill>
                <a:srgbClr val="595959"/>
              </a:solidFill>
              <a:latin typeface="Lato"/>
              <a:ea typeface="Lato"/>
              <a:cs typeface="Lato"/>
              <a:sym typeface="Lato"/>
            </a:endParaRPr>
          </a:p>
          <a:p>
            <a:pPr marL="0" marR="0" lvl="0" indent="0" algn="ctr" rtl="0">
              <a:lnSpc>
                <a:spcPct val="100000"/>
              </a:lnSpc>
              <a:spcBef>
                <a:spcPts val="500"/>
              </a:spcBef>
              <a:spcAft>
                <a:spcPts val="500"/>
              </a:spcAft>
              <a:buClr>
                <a:srgbClr val="000000"/>
              </a:buClr>
              <a:buSzPts val="1000"/>
              <a:buFont typeface="Arial"/>
              <a:buNone/>
            </a:pPr>
            <a:endParaRPr sz="1000" b="0" i="0" u="none" strike="noStrike" cap="none">
              <a:solidFill>
                <a:srgbClr val="595959"/>
              </a:solidFill>
              <a:latin typeface="Lato"/>
              <a:ea typeface="Lato"/>
              <a:cs typeface="Lato"/>
              <a:sym typeface="Lato"/>
            </a:endParaRPr>
          </a:p>
        </p:txBody>
      </p:sp>
      <p:pic>
        <p:nvPicPr>
          <p:cNvPr id="550" name="Google Shape;550;p95"/>
          <p:cNvPicPr preferRelativeResize="0"/>
          <p:nvPr/>
        </p:nvPicPr>
        <p:blipFill>
          <a:blip r:embed="rId3">
            <a:alphaModFix/>
          </a:blip>
          <a:stretch>
            <a:fillRect/>
          </a:stretch>
        </p:blipFill>
        <p:spPr>
          <a:xfrm>
            <a:off x="56850" y="972199"/>
            <a:ext cx="2394362" cy="1257025"/>
          </a:xfrm>
          <a:prstGeom prst="rect">
            <a:avLst/>
          </a:prstGeom>
          <a:noFill/>
          <a:ln>
            <a:noFill/>
          </a:ln>
        </p:spPr>
      </p:pic>
      <p:pic>
        <p:nvPicPr>
          <p:cNvPr id="551" name="Google Shape;551;p95"/>
          <p:cNvPicPr preferRelativeResize="0"/>
          <p:nvPr/>
        </p:nvPicPr>
        <p:blipFill>
          <a:blip r:embed="rId4">
            <a:alphaModFix/>
          </a:blip>
          <a:stretch>
            <a:fillRect/>
          </a:stretch>
        </p:blipFill>
        <p:spPr>
          <a:xfrm>
            <a:off x="2564700" y="850208"/>
            <a:ext cx="6405299" cy="358606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96"/>
          <p:cNvSpPr/>
          <p:nvPr/>
        </p:nvSpPr>
        <p:spPr>
          <a:xfrm>
            <a:off x="2890675" y="464100"/>
            <a:ext cx="5673600" cy="46794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96"/>
          <p:cNvSpPr txBox="1">
            <a:spLocks noGrp="1"/>
          </p:cNvSpPr>
          <p:nvPr>
            <p:ph type="title"/>
          </p:nvPr>
        </p:nvSpPr>
        <p:spPr>
          <a:xfrm>
            <a:off x="125825" y="0"/>
            <a:ext cx="8103900" cy="46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11521"/>
              </a:buClr>
              <a:buSzPts val="1100"/>
              <a:buFont typeface="Lato"/>
              <a:buNone/>
            </a:pPr>
            <a:r>
              <a:rPr lang="en">
                <a:solidFill>
                  <a:srgbClr val="BB2938"/>
                </a:solidFill>
              </a:rPr>
              <a:t>Turnkey Global Distribution</a:t>
            </a:r>
            <a:endParaRPr sz="1700" b="0" i="0" u="none" strike="noStrike" cap="none">
              <a:solidFill>
                <a:srgbClr val="BB2938"/>
              </a:solidFill>
              <a:latin typeface="Lato"/>
              <a:ea typeface="Lato"/>
              <a:cs typeface="Lato"/>
              <a:sym typeface="Lato"/>
            </a:endParaRPr>
          </a:p>
        </p:txBody>
      </p:sp>
      <p:pic>
        <p:nvPicPr>
          <p:cNvPr id="558" name="Google Shape;558;p96"/>
          <p:cNvPicPr preferRelativeResize="0"/>
          <p:nvPr/>
        </p:nvPicPr>
        <p:blipFill rotWithShape="1">
          <a:blip r:embed="rId3">
            <a:alphaModFix/>
          </a:blip>
          <a:srcRect/>
          <a:stretch/>
        </p:blipFill>
        <p:spPr>
          <a:xfrm>
            <a:off x="125825" y="1826675"/>
            <a:ext cx="2368826" cy="1304125"/>
          </a:xfrm>
          <a:prstGeom prst="rect">
            <a:avLst/>
          </a:prstGeom>
          <a:noFill/>
          <a:ln>
            <a:noFill/>
          </a:ln>
        </p:spPr>
      </p:pic>
      <p:sp>
        <p:nvSpPr>
          <p:cNvPr id="559" name="Google Shape;559;p96"/>
          <p:cNvSpPr txBox="1"/>
          <p:nvPr/>
        </p:nvSpPr>
        <p:spPr>
          <a:xfrm>
            <a:off x="3279925" y="1096550"/>
            <a:ext cx="4812300" cy="3566700"/>
          </a:xfrm>
          <a:prstGeom prst="rect">
            <a:avLst/>
          </a:prstGeom>
          <a:noFill/>
          <a:ln>
            <a:noFill/>
          </a:ln>
        </p:spPr>
        <p:txBody>
          <a:bodyPr spcFirstLastPara="1" wrap="square" lIns="91425" tIns="45700" rIns="91425" bIns="45700" anchor="ctr" anchorCtr="0">
            <a:noAutofit/>
          </a:bodyPr>
          <a:lstStyle/>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Worldwide presence as a Foundational Azure service</a:t>
            </a:r>
            <a:br>
              <a:rPr lang="en">
                <a:solidFill>
                  <a:srgbClr val="3F3F3F"/>
                </a:solidFill>
                <a:latin typeface="Lato"/>
                <a:ea typeface="Lato"/>
                <a:cs typeface="Lato"/>
                <a:sym typeface="Lato"/>
              </a:rPr>
            </a:b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Automatic multi-region replication</a:t>
            </a:r>
            <a:endParaRPr>
              <a:solidFill>
                <a:schemeClr val="dk1"/>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Multi-homing APIs</a:t>
            </a:r>
            <a:endParaRPr>
              <a:solidFill>
                <a:schemeClr val="dk1"/>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Manual and automatic failovers </a:t>
            </a:r>
            <a:endParaRPr>
              <a:solidFill>
                <a:schemeClr val="dk1"/>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spcBef>
                <a:spcPts val="0"/>
              </a:spcBef>
              <a:spcAft>
                <a:spcPts val="0"/>
              </a:spcAft>
              <a:buClr>
                <a:srgbClr val="BB2938"/>
              </a:buClr>
              <a:buSzPts val="1400"/>
              <a:buFont typeface="Lato"/>
              <a:buChar char="|"/>
            </a:pPr>
            <a:r>
              <a:rPr lang="en">
                <a:solidFill>
                  <a:srgbClr val="3F3F3F"/>
                </a:solidFill>
                <a:latin typeface="Lato"/>
                <a:ea typeface="Lato"/>
                <a:cs typeface="Lato"/>
                <a:sym typeface="Lato"/>
              </a:rPr>
              <a:t>Designed for High Availability</a:t>
            </a:r>
            <a:endParaRPr>
              <a:solidFill>
                <a:srgbClr val="3F3F3F"/>
              </a:solidFill>
              <a:latin typeface="Lato"/>
              <a:ea typeface="Lato"/>
              <a:cs typeface="Lato"/>
              <a:sym typeface="Lato"/>
            </a:endParaRPr>
          </a:p>
          <a:p>
            <a:pPr marL="457200" lvl="0" indent="0" algn="l" rtl="0">
              <a:spcBef>
                <a:spcPts val="0"/>
              </a:spcBef>
              <a:spcAft>
                <a:spcPts val="0"/>
              </a:spcAft>
              <a:buNone/>
            </a:pPr>
            <a:endParaRPr>
              <a:solidFill>
                <a:srgbClr val="3F3F3F"/>
              </a:solidFill>
              <a:latin typeface="Lato"/>
              <a:ea typeface="Lato"/>
              <a:cs typeface="Lato"/>
              <a:sym typeface="Lato"/>
            </a:endParaRPr>
          </a:p>
          <a:p>
            <a:pPr marL="457200" lvl="0" indent="-317500" algn="l" rtl="0">
              <a:lnSpc>
                <a:spcPct val="100000"/>
              </a:lnSpc>
              <a:spcBef>
                <a:spcPts val="0"/>
              </a:spcBef>
              <a:spcAft>
                <a:spcPts val="0"/>
              </a:spcAft>
              <a:buClr>
                <a:srgbClr val="BB2938"/>
              </a:buClr>
              <a:buSzPts val="1400"/>
              <a:buFont typeface="Lato"/>
              <a:buChar char="|"/>
            </a:pPr>
            <a:r>
              <a:rPr lang="en">
                <a:solidFill>
                  <a:srgbClr val="595959"/>
                </a:solidFill>
                <a:latin typeface="Lato"/>
                <a:ea typeface="Lato"/>
                <a:cs typeface="Lato"/>
                <a:sym typeface="Lato"/>
              </a:rPr>
              <a:t>Large scale database backed by HDFS</a:t>
            </a:r>
            <a:endParaRPr>
              <a:solidFill>
                <a:srgbClr val="595959"/>
              </a:solidFill>
              <a:latin typeface="Lato"/>
              <a:ea typeface="Lato"/>
              <a:cs typeface="Lato"/>
              <a:sym typeface="Lato"/>
            </a:endParaRPr>
          </a:p>
          <a:p>
            <a:pPr marL="457200" lvl="0" indent="0" algn="l" rtl="0">
              <a:spcBef>
                <a:spcPts val="1000"/>
              </a:spcBef>
              <a:spcAft>
                <a:spcPts val="1000"/>
              </a:spcAft>
              <a:buNone/>
            </a:pPr>
            <a:endParaRPr sz="1200">
              <a:solidFill>
                <a:srgbClr val="595959"/>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TotalTime>
  <Words>5629</Words>
  <Application>Microsoft Office PowerPoint</Application>
  <PresentationFormat>On-screen Show (16:9)</PresentationFormat>
  <Paragraphs>1135</Paragraphs>
  <Slides>69</Slides>
  <Notes>69</Notes>
  <HiddenSlides>0</HiddenSlides>
  <MMClips>0</MMClips>
  <ScaleCrop>false</ScaleCrop>
  <HeadingPairs>
    <vt:vector size="6" baseType="variant">
      <vt:variant>
        <vt:lpstr>Fonts Used</vt:lpstr>
      </vt:variant>
      <vt:variant>
        <vt:i4>6</vt:i4>
      </vt:variant>
      <vt:variant>
        <vt:lpstr>Theme</vt:lpstr>
      </vt:variant>
      <vt:variant>
        <vt:i4>8</vt:i4>
      </vt:variant>
      <vt:variant>
        <vt:lpstr>Slide Titles</vt:lpstr>
      </vt:variant>
      <vt:variant>
        <vt:i4>69</vt:i4>
      </vt:variant>
    </vt:vector>
  </HeadingPairs>
  <TitlesOfParts>
    <vt:vector size="83" baseType="lpstr">
      <vt:lpstr>Arial</vt:lpstr>
      <vt:lpstr>Quattrocento Sans</vt:lpstr>
      <vt:lpstr>Consolas</vt:lpstr>
      <vt:lpstr>Calibri</vt:lpstr>
      <vt:lpstr>Helvetica Neue</vt:lpstr>
      <vt:lpstr>Lato</vt:lpstr>
      <vt:lpstr>Simple Light</vt:lpstr>
      <vt:lpstr>Office Theme</vt:lpstr>
      <vt:lpstr>Office Theme</vt:lpstr>
      <vt:lpstr>Office Theme</vt:lpstr>
      <vt:lpstr>Office Theme</vt:lpstr>
      <vt:lpstr>Office Theme</vt:lpstr>
      <vt:lpstr>Office Theme</vt:lpstr>
      <vt:lpstr>Office Theme</vt:lpstr>
      <vt:lpstr>PowerPoint Presentation</vt:lpstr>
      <vt:lpstr>AGENDA</vt:lpstr>
      <vt:lpstr>LIXAR     Top end-to-end Azure and AI partner in Canada</vt:lpstr>
      <vt:lpstr>LIXAR INDUSTRY FOCUS</vt:lpstr>
      <vt:lpstr>LIXAR TECH PILLARS</vt:lpstr>
      <vt:lpstr>At LIXAR YOU’RE HIRING A TEAM</vt:lpstr>
      <vt:lpstr>AGENDA</vt:lpstr>
      <vt:lpstr>Cosmos DB Overview </vt:lpstr>
      <vt:lpstr>Turnkey Global Distribution</vt:lpstr>
      <vt:lpstr>Guaranteed low latency at P99 (99th percentile)</vt:lpstr>
      <vt:lpstr>Multiple, well-defined consistency choices</vt:lpstr>
      <vt:lpstr>Elastically scalable storage and throughput</vt:lpstr>
      <vt:lpstr>Elastically scalable storage and throughput</vt:lpstr>
      <vt:lpstr>Schema-agnostic, automatic indexing</vt:lpstr>
      <vt:lpstr>Multi-model, multi-API</vt:lpstr>
      <vt:lpstr>AGENDA</vt:lpstr>
      <vt:lpstr>Resource Hierarchy </vt:lpstr>
      <vt:lpstr>Resource Hierarchy </vt:lpstr>
      <vt:lpstr>AGENDA</vt:lpstr>
      <vt:lpstr>LAB 1 - Querying Cosmo DB</vt:lpstr>
      <vt:lpstr>LAB 1 - Querying Cosmo DB</vt:lpstr>
      <vt:lpstr>LAB 1 - Querying Cosmo DB</vt:lpstr>
      <vt:lpstr>LAB 1 - Querying Cosmo DB</vt:lpstr>
      <vt:lpstr>LAB 1 - Querying Cosmo DB</vt:lpstr>
      <vt:lpstr>LAB 1 - Querying Cosmo DB</vt:lpstr>
      <vt:lpstr>LAB 1 - Querying Cosmo DB</vt:lpstr>
      <vt:lpstr>AGENDA</vt:lpstr>
      <vt:lpstr>Request Units</vt:lpstr>
      <vt:lpstr>Request Units</vt:lpstr>
      <vt:lpstr>Request Units</vt:lpstr>
      <vt:lpstr>AGENDA</vt:lpstr>
      <vt:lpstr>Partitions  </vt:lpstr>
      <vt:lpstr>Partitions Scheme - Top Most Design Decision </vt:lpstr>
      <vt:lpstr>Partitions </vt:lpstr>
      <vt:lpstr>Partitions - Best Practices</vt:lpstr>
      <vt:lpstr>Partitions - Best Practices</vt:lpstr>
      <vt:lpstr>AGENDA</vt:lpstr>
      <vt:lpstr>Data Modeling</vt:lpstr>
      <vt:lpstr>Data Modeling  - The document way</vt:lpstr>
      <vt:lpstr>Data Modeling  - Well-defined consistency models</vt:lpstr>
      <vt:lpstr>Data Modeling  - Well-defined consistency models trade offs</vt:lpstr>
      <vt:lpstr>Data Modeling  - Consistency Level</vt:lpstr>
      <vt:lpstr>Data Modeling  - Consistency Level</vt:lpstr>
      <vt:lpstr>Data Modeling  - Consistency Level</vt:lpstr>
      <vt:lpstr>Data Modeling  - Consistency Level</vt:lpstr>
      <vt:lpstr>Data Modeling  - Consistency Level</vt:lpstr>
      <vt:lpstr>AGENDA</vt:lpstr>
      <vt:lpstr>Change Feed</vt:lpstr>
      <vt:lpstr>LAB 2 - Change Feed</vt:lpstr>
      <vt:lpstr>Change Feed Processor Library</vt:lpstr>
      <vt:lpstr>Change Feed Processor Library - Behind the Scenes</vt:lpstr>
      <vt:lpstr>AGENDA</vt:lpstr>
      <vt:lpstr>Spark Connector</vt:lpstr>
      <vt:lpstr>LAB 3 - Spark Connector Lab</vt:lpstr>
      <vt:lpstr>AGENDA</vt:lpstr>
      <vt:lpstr>Troubleshooting 429s - Rate Limited Calls</vt:lpstr>
      <vt:lpstr>Troubleshooting 429s - Rate Limited Calls</vt:lpstr>
      <vt:lpstr>Troubleshooting 429s - Rate Limited Calls</vt:lpstr>
      <vt:lpstr>Troubleshooting Query Performance</vt:lpstr>
      <vt:lpstr>Troubleshooting Query Performance</vt:lpstr>
      <vt:lpstr>Troubleshooting Ingestion Performance</vt:lpstr>
      <vt:lpstr>AGENDA</vt:lpstr>
      <vt:lpstr>Security</vt:lpstr>
      <vt:lpstr>Security</vt:lpstr>
      <vt:lpstr>AGENDA</vt:lpstr>
      <vt:lpstr>Cosmos DB  Use Cases</vt:lpstr>
      <vt:lpstr>Cosmos DB  Use Cases</vt:lpstr>
      <vt:lpstr>OUR AZURE EXPERIENCE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Naseer Patel</cp:lastModifiedBy>
  <cp:revision>5</cp:revision>
  <dcterms:modified xsi:type="dcterms:W3CDTF">2018-10-10T17:19:06Z</dcterms:modified>
</cp:coreProperties>
</file>